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4" r:id="rId3"/>
    <p:sldId id="278" r:id="rId4"/>
    <p:sldId id="261" r:id="rId5"/>
    <p:sldId id="289" r:id="rId6"/>
    <p:sldId id="287" r:id="rId7"/>
    <p:sldId id="288" r:id="rId8"/>
    <p:sldId id="282" r:id="rId9"/>
    <p:sldId id="283" r:id="rId10"/>
    <p:sldId id="263" r:id="rId11"/>
    <p:sldId id="279" r:id="rId12"/>
    <p:sldId id="264" r:id="rId13"/>
    <p:sldId id="265" r:id="rId14"/>
    <p:sldId id="270" r:id="rId15"/>
    <p:sldId id="271" r:id="rId16"/>
    <p:sldId id="272" r:id="rId17"/>
    <p:sldId id="266" r:id="rId18"/>
    <p:sldId id="280" r:id="rId19"/>
    <p:sldId id="257" r:id="rId20"/>
    <p:sldId id="285" r:id="rId21"/>
    <p:sldId id="286" r:id="rId22"/>
    <p:sldId id="258" r:id="rId23"/>
    <p:sldId id="259" r:id="rId24"/>
    <p:sldId id="260" r:id="rId25"/>
    <p:sldId id="281" r:id="rId26"/>
    <p:sldId id="275" r:id="rId27"/>
    <p:sldId id="276" r:id="rId28"/>
    <p:sldId id="277" r:id="rId29"/>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9" autoAdjust="0"/>
  </p:normalViewPr>
  <p:slideViewPr>
    <p:cSldViewPr snapToGrid="0">
      <p:cViewPr>
        <p:scale>
          <a:sx n="100" d="100"/>
          <a:sy n="100" d="100"/>
        </p:scale>
        <p:origin x="-948"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00901-E38F-4494-B272-1E0E3BBEA51F}" type="doc">
      <dgm:prSet loTypeId="urn:microsoft.com/office/officeart/2005/8/layout/venn1" loCatId="relationship" qsTypeId="urn:microsoft.com/office/officeart/2005/8/quickstyle/simple1" qsCatId="simple" csTypeId="urn:microsoft.com/office/officeart/2005/8/colors/accent1_2" csCatId="accent1" phldr="1"/>
      <dgm:spPr/>
    </dgm:pt>
    <dgm:pt modelId="{C8AFB9E5-E3E5-4976-A270-04202FDB782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none" strike="noStrike" cap="none" normalizeH="0" baseline="0" dirty="0" smtClean="0">
              <a:ln>
                <a:noFill/>
              </a:ln>
              <a:solidFill>
                <a:srgbClr val="0033CC"/>
              </a:solidFill>
              <a:effectLst/>
              <a:latin typeface="Arial" charset="0"/>
              <a:cs typeface="Arial" charset="0"/>
            </a:rPr>
            <a:t>SCIENCE</a:t>
          </a:r>
        </a:p>
      </dgm:t>
    </dgm:pt>
    <dgm:pt modelId="{D3702B6B-E243-4B32-A7D3-1E4E338FF1FB}" type="parTrans" cxnId="{36274FA9-82DB-4F2D-93C3-04E124F820D3}">
      <dgm:prSet/>
      <dgm:spPr/>
      <dgm:t>
        <a:bodyPr/>
        <a:lstStyle/>
        <a:p>
          <a:endParaRPr lang="hr-HR"/>
        </a:p>
      </dgm:t>
    </dgm:pt>
    <dgm:pt modelId="{D338A375-AF2F-42F4-91A4-7DDF60E0995E}" type="sibTrans" cxnId="{36274FA9-82DB-4F2D-93C3-04E124F820D3}">
      <dgm:prSet/>
      <dgm:spPr/>
      <dgm:t>
        <a:bodyPr/>
        <a:lstStyle/>
        <a:p>
          <a:endParaRPr lang="hr-HR"/>
        </a:p>
      </dgm:t>
    </dgm:pt>
    <dgm:pt modelId="{5B2B1B8B-BE99-46AF-AFED-C844172EDF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none" strike="noStrike" cap="none" normalizeH="0" baseline="0" dirty="0" smtClean="0">
              <a:ln>
                <a:noFill/>
              </a:ln>
              <a:solidFill>
                <a:srgbClr val="0033CC"/>
              </a:solidFill>
              <a:effectLst/>
              <a:latin typeface="Arial" charset="0"/>
              <a:cs typeface="Arial" charset="0"/>
            </a:rPr>
            <a:t>COMMON SENSE</a:t>
          </a:r>
        </a:p>
      </dgm:t>
    </dgm:pt>
    <dgm:pt modelId="{9B56BD81-B506-4163-BA18-2C5835B7FD96}" type="parTrans" cxnId="{07784469-CB4C-4BFB-B5E2-8F7BE705A9C8}">
      <dgm:prSet/>
      <dgm:spPr/>
      <dgm:t>
        <a:bodyPr/>
        <a:lstStyle/>
        <a:p>
          <a:endParaRPr lang="hr-HR"/>
        </a:p>
      </dgm:t>
    </dgm:pt>
    <dgm:pt modelId="{E883B559-5853-4A9A-B83A-DE6B56FD8C9E}" type="sibTrans" cxnId="{07784469-CB4C-4BFB-B5E2-8F7BE705A9C8}">
      <dgm:prSet/>
      <dgm:spPr/>
      <dgm:t>
        <a:bodyPr/>
        <a:lstStyle/>
        <a:p>
          <a:endParaRPr lang="hr-HR"/>
        </a:p>
      </dgm:t>
    </dgm:pt>
    <dgm:pt modelId="{DE193B50-1F52-4DA4-9533-48F89AE247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none" strike="noStrike" cap="none" normalizeH="0" baseline="0" dirty="0" smtClean="0">
              <a:ln>
                <a:noFill/>
              </a:ln>
              <a:solidFill>
                <a:srgbClr val="0033CC"/>
              </a:solidFill>
              <a:effectLst/>
              <a:latin typeface="Arial" charset="0"/>
              <a:cs typeface="Arial" charset="0"/>
            </a:rPr>
            <a:t>EXPERIENCE</a:t>
          </a:r>
        </a:p>
      </dgm:t>
    </dgm:pt>
    <dgm:pt modelId="{C1C88D07-E112-486C-9D4F-256550EF0C34}" type="parTrans" cxnId="{DD13F259-5DAB-402B-9583-BD5C03FDBBF5}">
      <dgm:prSet/>
      <dgm:spPr/>
      <dgm:t>
        <a:bodyPr/>
        <a:lstStyle/>
        <a:p>
          <a:endParaRPr lang="hr-HR"/>
        </a:p>
      </dgm:t>
    </dgm:pt>
    <dgm:pt modelId="{90BB6993-3B6E-4C19-A238-62D0658D8051}" type="sibTrans" cxnId="{DD13F259-5DAB-402B-9583-BD5C03FDBBF5}">
      <dgm:prSet/>
      <dgm:spPr/>
      <dgm:t>
        <a:bodyPr/>
        <a:lstStyle/>
        <a:p>
          <a:endParaRPr lang="hr-HR"/>
        </a:p>
      </dgm:t>
    </dgm:pt>
    <dgm:pt modelId="{29B5AF6D-DB71-4E01-820F-17461A8DF1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none" strike="noStrike" cap="none" normalizeH="0" baseline="0" dirty="0" smtClean="0">
              <a:ln>
                <a:noFill/>
              </a:ln>
              <a:solidFill>
                <a:srgbClr val="0033CC"/>
              </a:solidFill>
              <a:effectLst/>
              <a:latin typeface="Arial" charset="0"/>
              <a:cs typeface="Arial" charset="0"/>
            </a:rPr>
            <a:t>BELIEF</a:t>
          </a:r>
        </a:p>
      </dgm:t>
    </dgm:pt>
    <dgm:pt modelId="{2B731DE7-BCD6-4271-B6DE-0F8F056BA693}" type="parTrans" cxnId="{9700AB7F-B0A5-4EC3-8E5E-FF6AA11EFB02}">
      <dgm:prSet/>
      <dgm:spPr/>
      <dgm:t>
        <a:bodyPr/>
        <a:lstStyle/>
        <a:p>
          <a:endParaRPr lang="hr-HR"/>
        </a:p>
      </dgm:t>
    </dgm:pt>
    <dgm:pt modelId="{E3CE372C-E75E-4296-947E-A167356A9B9B}" type="sibTrans" cxnId="{9700AB7F-B0A5-4EC3-8E5E-FF6AA11EFB02}">
      <dgm:prSet/>
      <dgm:spPr/>
      <dgm:t>
        <a:bodyPr/>
        <a:lstStyle/>
        <a:p>
          <a:endParaRPr lang="hr-HR"/>
        </a:p>
      </dgm:t>
    </dgm:pt>
    <dgm:pt modelId="{5D9C990D-139A-4DFE-BEB2-CB7EFA308839}" type="pres">
      <dgm:prSet presAssocID="{F3B00901-E38F-4494-B272-1E0E3BBEA51F}" presName="compositeShape" presStyleCnt="0">
        <dgm:presLayoutVars>
          <dgm:chMax val="7"/>
          <dgm:dir/>
          <dgm:resizeHandles val="exact"/>
        </dgm:presLayoutVars>
      </dgm:prSet>
      <dgm:spPr/>
    </dgm:pt>
    <dgm:pt modelId="{EF4D4062-6832-4994-A555-DC0BC9BCA511}" type="pres">
      <dgm:prSet presAssocID="{C8AFB9E5-E3E5-4976-A270-04202FDB782E}" presName="circ1" presStyleLbl="vennNode1" presStyleIdx="0" presStyleCnt="4"/>
      <dgm:spPr/>
    </dgm:pt>
    <dgm:pt modelId="{0E219578-6378-4141-808A-AC78A4B19275}" type="pres">
      <dgm:prSet presAssocID="{C8AFB9E5-E3E5-4976-A270-04202FDB782E}" presName="circ1Tx" presStyleLbl="revTx" presStyleIdx="0" presStyleCnt="0">
        <dgm:presLayoutVars>
          <dgm:chMax val="0"/>
          <dgm:chPref val="0"/>
          <dgm:bulletEnabled val="1"/>
        </dgm:presLayoutVars>
      </dgm:prSet>
      <dgm:spPr/>
    </dgm:pt>
    <dgm:pt modelId="{8ED31B28-5DB2-4205-B013-93273DA81FDB}" type="pres">
      <dgm:prSet presAssocID="{5B2B1B8B-BE99-46AF-AFED-C844172EDFD7}" presName="circ2" presStyleLbl="vennNode1" presStyleIdx="1" presStyleCnt="4"/>
      <dgm:spPr/>
      <dgm:t>
        <a:bodyPr/>
        <a:lstStyle/>
        <a:p>
          <a:endParaRPr lang="hr-HR"/>
        </a:p>
      </dgm:t>
    </dgm:pt>
    <dgm:pt modelId="{983700C9-8A9F-475C-92C0-A85679D3BE1A}" type="pres">
      <dgm:prSet presAssocID="{5B2B1B8B-BE99-46AF-AFED-C844172EDFD7}" presName="circ2Tx" presStyleLbl="revTx" presStyleIdx="0" presStyleCnt="0">
        <dgm:presLayoutVars>
          <dgm:chMax val="0"/>
          <dgm:chPref val="0"/>
          <dgm:bulletEnabled val="1"/>
        </dgm:presLayoutVars>
      </dgm:prSet>
      <dgm:spPr/>
      <dgm:t>
        <a:bodyPr/>
        <a:lstStyle/>
        <a:p>
          <a:endParaRPr lang="hr-HR"/>
        </a:p>
      </dgm:t>
    </dgm:pt>
    <dgm:pt modelId="{60C91265-DA77-4E2F-B413-15A5623140D5}" type="pres">
      <dgm:prSet presAssocID="{DE193B50-1F52-4DA4-9533-48F89AE247E5}" presName="circ3" presStyleLbl="vennNode1" presStyleIdx="2" presStyleCnt="4"/>
      <dgm:spPr/>
      <dgm:t>
        <a:bodyPr/>
        <a:lstStyle/>
        <a:p>
          <a:endParaRPr lang="hr-HR"/>
        </a:p>
      </dgm:t>
    </dgm:pt>
    <dgm:pt modelId="{2624399F-95FD-4F58-887A-6813E155170D}" type="pres">
      <dgm:prSet presAssocID="{DE193B50-1F52-4DA4-9533-48F89AE247E5}" presName="circ3Tx" presStyleLbl="revTx" presStyleIdx="0" presStyleCnt="0">
        <dgm:presLayoutVars>
          <dgm:chMax val="0"/>
          <dgm:chPref val="0"/>
          <dgm:bulletEnabled val="1"/>
        </dgm:presLayoutVars>
      </dgm:prSet>
      <dgm:spPr/>
      <dgm:t>
        <a:bodyPr/>
        <a:lstStyle/>
        <a:p>
          <a:endParaRPr lang="hr-HR"/>
        </a:p>
      </dgm:t>
    </dgm:pt>
    <dgm:pt modelId="{335AC903-439C-4742-85E1-9BEAA7E48CD9}" type="pres">
      <dgm:prSet presAssocID="{29B5AF6D-DB71-4E01-820F-17461A8DF18E}" presName="circ4" presStyleLbl="vennNode1" presStyleIdx="3" presStyleCnt="4"/>
      <dgm:spPr/>
      <dgm:t>
        <a:bodyPr/>
        <a:lstStyle/>
        <a:p>
          <a:endParaRPr lang="hr-HR"/>
        </a:p>
      </dgm:t>
    </dgm:pt>
    <dgm:pt modelId="{EBF30EF2-20A4-4A15-823B-C553CEAE6737}" type="pres">
      <dgm:prSet presAssocID="{29B5AF6D-DB71-4E01-820F-17461A8DF18E}" presName="circ4Tx" presStyleLbl="revTx" presStyleIdx="0" presStyleCnt="0">
        <dgm:presLayoutVars>
          <dgm:chMax val="0"/>
          <dgm:chPref val="0"/>
          <dgm:bulletEnabled val="1"/>
        </dgm:presLayoutVars>
      </dgm:prSet>
      <dgm:spPr/>
      <dgm:t>
        <a:bodyPr/>
        <a:lstStyle/>
        <a:p>
          <a:endParaRPr lang="hr-HR"/>
        </a:p>
      </dgm:t>
    </dgm:pt>
  </dgm:ptLst>
  <dgm:cxnLst>
    <dgm:cxn modelId="{2137C307-AE1B-4CD8-B014-924FEADAD6EE}" type="presOf" srcId="{C8AFB9E5-E3E5-4976-A270-04202FDB782E}" destId="{EF4D4062-6832-4994-A555-DC0BC9BCA511}" srcOrd="0" destOrd="0" presId="urn:microsoft.com/office/officeart/2005/8/layout/venn1"/>
    <dgm:cxn modelId="{9700AB7F-B0A5-4EC3-8E5E-FF6AA11EFB02}" srcId="{F3B00901-E38F-4494-B272-1E0E3BBEA51F}" destId="{29B5AF6D-DB71-4E01-820F-17461A8DF18E}" srcOrd="3" destOrd="0" parTransId="{2B731DE7-BCD6-4271-B6DE-0F8F056BA693}" sibTransId="{E3CE372C-E75E-4296-947E-A167356A9B9B}"/>
    <dgm:cxn modelId="{EB189761-3868-4E5A-98BC-51EBD1FDFBF4}" type="presOf" srcId="{5B2B1B8B-BE99-46AF-AFED-C844172EDFD7}" destId="{8ED31B28-5DB2-4205-B013-93273DA81FDB}" srcOrd="0" destOrd="0" presId="urn:microsoft.com/office/officeart/2005/8/layout/venn1"/>
    <dgm:cxn modelId="{882A791E-00C1-4D4E-8345-24DC68F1181C}" type="presOf" srcId="{F3B00901-E38F-4494-B272-1E0E3BBEA51F}" destId="{5D9C990D-139A-4DFE-BEB2-CB7EFA308839}" srcOrd="0" destOrd="0" presId="urn:microsoft.com/office/officeart/2005/8/layout/venn1"/>
    <dgm:cxn modelId="{489DCACE-F157-4E41-A701-323B066B6EFB}" type="presOf" srcId="{29B5AF6D-DB71-4E01-820F-17461A8DF18E}" destId="{335AC903-439C-4742-85E1-9BEAA7E48CD9}" srcOrd="0" destOrd="0" presId="urn:microsoft.com/office/officeart/2005/8/layout/venn1"/>
    <dgm:cxn modelId="{DD13F259-5DAB-402B-9583-BD5C03FDBBF5}" srcId="{F3B00901-E38F-4494-B272-1E0E3BBEA51F}" destId="{DE193B50-1F52-4DA4-9533-48F89AE247E5}" srcOrd="2" destOrd="0" parTransId="{C1C88D07-E112-486C-9D4F-256550EF0C34}" sibTransId="{90BB6993-3B6E-4C19-A238-62D0658D8051}"/>
    <dgm:cxn modelId="{36274FA9-82DB-4F2D-93C3-04E124F820D3}" srcId="{F3B00901-E38F-4494-B272-1E0E3BBEA51F}" destId="{C8AFB9E5-E3E5-4976-A270-04202FDB782E}" srcOrd="0" destOrd="0" parTransId="{D3702B6B-E243-4B32-A7D3-1E4E338FF1FB}" sibTransId="{D338A375-AF2F-42F4-91A4-7DDF60E0995E}"/>
    <dgm:cxn modelId="{07784469-CB4C-4BFB-B5E2-8F7BE705A9C8}" srcId="{F3B00901-E38F-4494-B272-1E0E3BBEA51F}" destId="{5B2B1B8B-BE99-46AF-AFED-C844172EDFD7}" srcOrd="1" destOrd="0" parTransId="{9B56BD81-B506-4163-BA18-2C5835B7FD96}" sibTransId="{E883B559-5853-4A9A-B83A-DE6B56FD8C9E}"/>
    <dgm:cxn modelId="{02EBDC0E-16EB-4329-9A91-7AD0A77B1663}" type="presOf" srcId="{DE193B50-1F52-4DA4-9533-48F89AE247E5}" destId="{2624399F-95FD-4F58-887A-6813E155170D}" srcOrd="1" destOrd="0" presId="urn:microsoft.com/office/officeart/2005/8/layout/venn1"/>
    <dgm:cxn modelId="{52109A45-D088-4D0A-A0CE-FDC87CC41830}" type="presOf" srcId="{DE193B50-1F52-4DA4-9533-48F89AE247E5}" destId="{60C91265-DA77-4E2F-B413-15A5623140D5}" srcOrd="0" destOrd="0" presId="urn:microsoft.com/office/officeart/2005/8/layout/venn1"/>
    <dgm:cxn modelId="{72431F55-B319-41FB-9C20-716CC0CD3B17}" type="presOf" srcId="{29B5AF6D-DB71-4E01-820F-17461A8DF18E}" destId="{EBF30EF2-20A4-4A15-823B-C553CEAE6737}" srcOrd="1" destOrd="0" presId="urn:microsoft.com/office/officeart/2005/8/layout/venn1"/>
    <dgm:cxn modelId="{C5B6A8F1-88D2-4BB1-99AC-6AD3810DC56E}" type="presOf" srcId="{5B2B1B8B-BE99-46AF-AFED-C844172EDFD7}" destId="{983700C9-8A9F-475C-92C0-A85679D3BE1A}" srcOrd="1" destOrd="0" presId="urn:microsoft.com/office/officeart/2005/8/layout/venn1"/>
    <dgm:cxn modelId="{D6ECEFEB-D178-4F39-A7BA-171FA414B19A}" type="presOf" srcId="{C8AFB9E5-E3E5-4976-A270-04202FDB782E}" destId="{0E219578-6378-4141-808A-AC78A4B19275}" srcOrd="1" destOrd="0" presId="urn:microsoft.com/office/officeart/2005/8/layout/venn1"/>
    <dgm:cxn modelId="{775CDC7C-1C3D-46EF-880B-FE2C1EA28039}" type="presParOf" srcId="{5D9C990D-139A-4DFE-BEB2-CB7EFA308839}" destId="{EF4D4062-6832-4994-A555-DC0BC9BCA511}" srcOrd="0" destOrd="0" presId="urn:microsoft.com/office/officeart/2005/8/layout/venn1"/>
    <dgm:cxn modelId="{3E8D3882-D458-4EBD-AFFE-2A8E31973275}" type="presParOf" srcId="{5D9C990D-139A-4DFE-BEB2-CB7EFA308839}" destId="{0E219578-6378-4141-808A-AC78A4B19275}" srcOrd="1" destOrd="0" presId="urn:microsoft.com/office/officeart/2005/8/layout/venn1"/>
    <dgm:cxn modelId="{9C02120A-E992-45D7-AC77-E7C02A7820B4}" type="presParOf" srcId="{5D9C990D-139A-4DFE-BEB2-CB7EFA308839}" destId="{8ED31B28-5DB2-4205-B013-93273DA81FDB}" srcOrd="2" destOrd="0" presId="urn:microsoft.com/office/officeart/2005/8/layout/venn1"/>
    <dgm:cxn modelId="{E46A69C0-A54D-43F6-BF19-DED38B11B888}" type="presParOf" srcId="{5D9C990D-139A-4DFE-BEB2-CB7EFA308839}" destId="{983700C9-8A9F-475C-92C0-A85679D3BE1A}" srcOrd="3" destOrd="0" presId="urn:microsoft.com/office/officeart/2005/8/layout/venn1"/>
    <dgm:cxn modelId="{2EEE6D38-A68C-45D1-8BEB-B086D7AE853E}" type="presParOf" srcId="{5D9C990D-139A-4DFE-BEB2-CB7EFA308839}" destId="{60C91265-DA77-4E2F-B413-15A5623140D5}" srcOrd="4" destOrd="0" presId="urn:microsoft.com/office/officeart/2005/8/layout/venn1"/>
    <dgm:cxn modelId="{0ABB3B46-BE8F-4BE1-9E36-8EAD91FB109E}" type="presParOf" srcId="{5D9C990D-139A-4DFE-BEB2-CB7EFA308839}" destId="{2624399F-95FD-4F58-887A-6813E155170D}" srcOrd="5" destOrd="0" presId="urn:microsoft.com/office/officeart/2005/8/layout/venn1"/>
    <dgm:cxn modelId="{428DCCC4-3EB3-40E0-9B3C-B16A00F7FDAD}" type="presParOf" srcId="{5D9C990D-139A-4DFE-BEB2-CB7EFA308839}" destId="{335AC903-439C-4742-85E1-9BEAA7E48CD9}" srcOrd="6" destOrd="0" presId="urn:microsoft.com/office/officeart/2005/8/layout/venn1"/>
    <dgm:cxn modelId="{394B6B86-E369-44E4-BF41-EB78079EF756}" type="presParOf" srcId="{5D9C990D-139A-4DFE-BEB2-CB7EFA308839}" destId="{EBF30EF2-20A4-4A15-823B-C553CEAE6737}"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9D5E1-6BB6-42BB-9B07-D74B6FA1FEC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hr-HR"/>
        </a:p>
      </dgm:t>
    </dgm:pt>
    <dgm:pt modelId="{80A376ED-C5DA-425F-BE3B-19E244AC9D6A}">
      <dgm:prSet phldrT="[Text]"/>
      <dgm:spPr/>
      <dgm:t>
        <a:bodyPr/>
        <a:lstStyle/>
        <a:p>
          <a:r>
            <a:rPr lang="en" dirty="0" smtClean="0"/>
            <a:t>Scientific problem</a:t>
          </a:r>
          <a:endParaRPr lang="hr-HR" dirty="0"/>
        </a:p>
      </dgm:t>
    </dgm:pt>
    <dgm:pt modelId="{F091A659-91AC-4126-8F65-25F0E151EA1F}" type="parTrans" cxnId="{6ACE5FC6-6177-4036-AA67-817C4CF25A64}">
      <dgm:prSet/>
      <dgm:spPr/>
      <dgm:t>
        <a:bodyPr/>
        <a:lstStyle/>
        <a:p>
          <a:endParaRPr lang="hr-HR"/>
        </a:p>
      </dgm:t>
    </dgm:pt>
    <dgm:pt modelId="{F7490515-A310-46FC-BD3E-FCEBB3FECA31}" type="sibTrans" cxnId="{6ACE5FC6-6177-4036-AA67-817C4CF25A64}">
      <dgm:prSet/>
      <dgm:spPr/>
      <dgm:t>
        <a:bodyPr/>
        <a:lstStyle/>
        <a:p>
          <a:endParaRPr lang="hr-HR"/>
        </a:p>
      </dgm:t>
    </dgm:pt>
    <dgm:pt modelId="{F8E84DBC-1596-42D5-9163-3C69CC01CBB2}">
      <dgm:prSet phldrT="[Text]"/>
      <dgm:spPr/>
      <dgm:t>
        <a:bodyPr/>
        <a:lstStyle/>
        <a:p>
          <a:r>
            <a:rPr lang="en" dirty="0" smtClean="0"/>
            <a:t>Scientific subject</a:t>
          </a:r>
          <a:endParaRPr lang="hr-HR" dirty="0"/>
        </a:p>
      </dgm:t>
    </dgm:pt>
    <dgm:pt modelId="{FA7EC7FB-A142-44AB-952C-ACF610094BD3}" type="parTrans" cxnId="{B233F049-1961-4F06-BE23-25B010450931}">
      <dgm:prSet/>
      <dgm:spPr/>
      <dgm:t>
        <a:bodyPr/>
        <a:lstStyle/>
        <a:p>
          <a:endParaRPr lang="hr-HR"/>
        </a:p>
      </dgm:t>
    </dgm:pt>
    <dgm:pt modelId="{A6157091-1799-4358-9D4E-0DABFBA84606}" type="sibTrans" cxnId="{B233F049-1961-4F06-BE23-25B010450931}">
      <dgm:prSet/>
      <dgm:spPr/>
      <dgm:t>
        <a:bodyPr/>
        <a:lstStyle/>
        <a:p>
          <a:endParaRPr lang="hr-HR"/>
        </a:p>
      </dgm:t>
    </dgm:pt>
    <dgm:pt modelId="{03570271-FE0F-43EB-90E8-23377DFDEFF4}">
      <dgm:prSet phldrT="[Text]"/>
      <dgm:spPr/>
      <dgm:t>
        <a:bodyPr/>
        <a:lstStyle/>
        <a:p>
          <a:r>
            <a:rPr lang="en" dirty="0" smtClean="0"/>
            <a:t>Hypothesis</a:t>
          </a:r>
          <a:endParaRPr lang="hr-HR" dirty="0"/>
        </a:p>
      </dgm:t>
    </dgm:pt>
    <dgm:pt modelId="{43BCDDC3-729E-49CA-89F8-8AB5934CDB20}" type="parTrans" cxnId="{BA1F8688-1466-45F7-8DC0-844AFE012BF7}">
      <dgm:prSet/>
      <dgm:spPr/>
      <dgm:t>
        <a:bodyPr/>
        <a:lstStyle/>
        <a:p>
          <a:endParaRPr lang="hr-HR"/>
        </a:p>
      </dgm:t>
    </dgm:pt>
    <dgm:pt modelId="{E86A5AB9-C9CE-4306-94DE-CBB2AF99C0F7}" type="sibTrans" cxnId="{BA1F8688-1466-45F7-8DC0-844AFE012BF7}">
      <dgm:prSet/>
      <dgm:spPr/>
      <dgm:t>
        <a:bodyPr/>
        <a:lstStyle/>
        <a:p>
          <a:endParaRPr lang="hr-HR"/>
        </a:p>
      </dgm:t>
    </dgm:pt>
    <dgm:pt modelId="{0E4932CD-8A73-4B02-B1AD-194407378A5E}" type="pres">
      <dgm:prSet presAssocID="{A8D9D5E1-6BB6-42BB-9B07-D74B6FA1FEC1}" presName="Name0" presStyleCnt="0">
        <dgm:presLayoutVars>
          <dgm:chMax val="11"/>
          <dgm:chPref val="11"/>
          <dgm:dir/>
          <dgm:resizeHandles/>
        </dgm:presLayoutVars>
      </dgm:prSet>
      <dgm:spPr/>
      <dgm:t>
        <a:bodyPr/>
        <a:lstStyle/>
        <a:p>
          <a:endParaRPr lang="en-US"/>
        </a:p>
      </dgm:t>
    </dgm:pt>
    <dgm:pt modelId="{F786872A-85AD-4D6D-8955-70559637D886}" type="pres">
      <dgm:prSet presAssocID="{03570271-FE0F-43EB-90E8-23377DFDEFF4}" presName="Accent3" presStyleCnt="0"/>
      <dgm:spPr/>
    </dgm:pt>
    <dgm:pt modelId="{6AF9E8EC-F51A-405E-99E7-FB87866FA449}" type="pres">
      <dgm:prSet presAssocID="{03570271-FE0F-43EB-90E8-23377DFDEFF4}" presName="Accent" presStyleLbl="node1" presStyleIdx="0" presStyleCnt="3"/>
      <dgm:spPr/>
    </dgm:pt>
    <dgm:pt modelId="{75BA83A0-525D-45A3-A5A3-812232CB7EB2}" type="pres">
      <dgm:prSet presAssocID="{03570271-FE0F-43EB-90E8-23377DFDEFF4}" presName="ParentBackground3" presStyleCnt="0"/>
      <dgm:spPr/>
    </dgm:pt>
    <dgm:pt modelId="{C03BA9B6-77F2-4309-BC5B-28A80E4E5F99}" type="pres">
      <dgm:prSet presAssocID="{03570271-FE0F-43EB-90E8-23377DFDEFF4}" presName="ParentBackground" presStyleLbl="fgAcc1" presStyleIdx="0" presStyleCnt="3"/>
      <dgm:spPr/>
      <dgm:t>
        <a:bodyPr/>
        <a:lstStyle/>
        <a:p>
          <a:endParaRPr lang="en-US"/>
        </a:p>
      </dgm:t>
    </dgm:pt>
    <dgm:pt modelId="{7E7625E2-5C96-4ACA-A2BF-6B8F1A62FC20}" type="pres">
      <dgm:prSet presAssocID="{03570271-FE0F-43EB-90E8-23377DFDEFF4}" presName="Parent3" presStyleLbl="revTx" presStyleIdx="0" presStyleCnt="0">
        <dgm:presLayoutVars>
          <dgm:chMax val="1"/>
          <dgm:chPref val="1"/>
          <dgm:bulletEnabled val="1"/>
        </dgm:presLayoutVars>
      </dgm:prSet>
      <dgm:spPr/>
      <dgm:t>
        <a:bodyPr/>
        <a:lstStyle/>
        <a:p>
          <a:endParaRPr lang="en-US"/>
        </a:p>
      </dgm:t>
    </dgm:pt>
    <dgm:pt modelId="{4A7DBF3A-1632-4851-8F09-F943C72A4F20}" type="pres">
      <dgm:prSet presAssocID="{F8E84DBC-1596-42D5-9163-3C69CC01CBB2}" presName="Accent2" presStyleCnt="0"/>
      <dgm:spPr/>
    </dgm:pt>
    <dgm:pt modelId="{6D87C057-A8C4-487A-90C8-0D894117A9BF}" type="pres">
      <dgm:prSet presAssocID="{F8E84DBC-1596-42D5-9163-3C69CC01CBB2}" presName="Accent" presStyleLbl="node1" presStyleIdx="1" presStyleCnt="3"/>
      <dgm:spPr/>
    </dgm:pt>
    <dgm:pt modelId="{2761391A-D3CA-4311-8F15-5ABFCCB32E4E}" type="pres">
      <dgm:prSet presAssocID="{F8E84DBC-1596-42D5-9163-3C69CC01CBB2}" presName="ParentBackground2" presStyleCnt="0"/>
      <dgm:spPr/>
    </dgm:pt>
    <dgm:pt modelId="{D4AF05BC-E6C3-4D3F-877A-FD0810CBD9C7}" type="pres">
      <dgm:prSet presAssocID="{F8E84DBC-1596-42D5-9163-3C69CC01CBB2}" presName="ParentBackground" presStyleLbl="fgAcc1" presStyleIdx="1" presStyleCnt="3"/>
      <dgm:spPr/>
      <dgm:t>
        <a:bodyPr/>
        <a:lstStyle/>
        <a:p>
          <a:endParaRPr lang="hr-HR"/>
        </a:p>
      </dgm:t>
    </dgm:pt>
    <dgm:pt modelId="{E13A2350-A9E5-4348-A77D-EE127030B0B1}" type="pres">
      <dgm:prSet presAssocID="{F8E84DBC-1596-42D5-9163-3C69CC01CBB2}" presName="Parent2" presStyleLbl="revTx" presStyleIdx="0" presStyleCnt="0">
        <dgm:presLayoutVars>
          <dgm:chMax val="1"/>
          <dgm:chPref val="1"/>
          <dgm:bulletEnabled val="1"/>
        </dgm:presLayoutVars>
      </dgm:prSet>
      <dgm:spPr/>
      <dgm:t>
        <a:bodyPr/>
        <a:lstStyle/>
        <a:p>
          <a:endParaRPr lang="hr-HR"/>
        </a:p>
      </dgm:t>
    </dgm:pt>
    <dgm:pt modelId="{A7708E45-B1EE-42AB-9269-431D87AEB36C}" type="pres">
      <dgm:prSet presAssocID="{80A376ED-C5DA-425F-BE3B-19E244AC9D6A}" presName="Accent1" presStyleCnt="0"/>
      <dgm:spPr/>
    </dgm:pt>
    <dgm:pt modelId="{95F72586-D7C5-400D-B514-E07DB7AE8AE8}" type="pres">
      <dgm:prSet presAssocID="{80A376ED-C5DA-425F-BE3B-19E244AC9D6A}" presName="Accent" presStyleLbl="node1" presStyleIdx="2" presStyleCnt="3"/>
      <dgm:spPr/>
    </dgm:pt>
    <dgm:pt modelId="{B8D1E977-38FC-4C70-BC01-6E1AFC49B1A1}" type="pres">
      <dgm:prSet presAssocID="{80A376ED-C5DA-425F-BE3B-19E244AC9D6A}" presName="ParentBackground1" presStyleCnt="0"/>
      <dgm:spPr/>
    </dgm:pt>
    <dgm:pt modelId="{B812FDFD-B597-499E-8E42-D388D9DC108B}" type="pres">
      <dgm:prSet presAssocID="{80A376ED-C5DA-425F-BE3B-19E244AC9D6A}" presName="ParentBackground" presStyleLbl="fgAcc1" presStyleIdx="2" presStyleCnt="3"/>
      <dgm:spPr/>
      <dgm:t>
        <a:bodyPr/>
        <a:lstStyle/>
        <a:p>
          <a:endParaRPr lang="hr-HR"/>
        </a:p>
      </dgm:t>
    </dgm:pt>
    <dgm:pt modelId="{4A203789-2454-4591-BDDE-54798335A35D}" type="pres">
      <dgm:prSet presAssocID="{80A376ED-C5DA-425F-BE3B-19E244AC9D6A}" presName="Parent1" presStyleLbl="revTx" presStyleIdx="0" presStyleCnt="0">
        <dgm:presLayoutVars>
          <dgm:chMax val="1"/>
          <dgm:chPref val="1"/>
          <dgm:bulletEnabled val="1"/>
        </dgm:presLayoutVars>
      </dgm:prSet>
      <dgm:spPr/>
      <dgm:t>
        <a:bodyPr/>
        <a:lstStyle/>
        <a:p>
          <a:endParaRPr lang="hr-HR"/>
        </a:p>
      </dgm:t>
    </dgm:pt>
  </dgm:ptLst>
  <dgm:cxnLst>
    <dgm:cxn modelId="{949782D5-9824-4718-AC41-9741827AAE08}" type="presOf" srcId="{A8D9D5E1-6BB6-42BB-9B07-D74B6FA1FEC1}" destId="{0E4932CD-8A73-4B02-B1AD-194407378A5E}" srcOrd="0" destOrd="0" presId="urn:microsoft.com/office/officeart/2011/layout/CircleProcess"/>
    <dgm:cxn modelId="{6ACE5FC6-6177-4036-AA67-817C4CF25A64}" srcId="{A8D9D5E1-6BB6-42BB-9B07-D74B6FA1FEC1}" destId="{80A376ED-C5DA-425F-BE3B-19E244AC9D6A}" srcOrd="0" destOrd="0" parTransId="{F091A659-91AC-4126-8F65-25F0E151EA1F}" sibTransId="{F7490515-A310-46FC-BD3E-FCEBB3FECA31}"/>
    <dgm:cxn modelId="{C7533504-DF44-4618-869B-5E1358FF9722}" type="presOf" srcId="{F8E84DBC-1596-42D5-9163-3C69CC01CBB2}" destId="{E13A2350-A9E5-4348-A77D-EE127030B0B1}" srcOrd="1" destOrd="0" presId="urn:microsoft.com/office/officeart/2011/layout/CircleProcess"/>
    <dgm:cxn modelId="{A47D3304-A2AD-4DA8-8832-684E11329718}" type="presOf" srcId="{03570271-FE0F-43EB-90E8-23377DFDEFF4}" destId="{C03BA9B6-77F2-4309-BC5B-28A80E4E5F99}" srcOrd="0" destOrd="0" presId="urn:microsoft.com/office/officeart/2011/layout/CircleProcess"/>
    <dgm:cxn modelId="{5B6D504E-9354-4C1F-9321-5081558E7005}" type="presOf" srcId="{F8E84DBC-1596-42D5-9163-3C69CC01CBB2}" destId="{D4AF05BC-E6C3-4D3F-877A-FD0810CBD9C7}" srcOrd="0" destOrd="0" presId="urn:microsoft.com/office/officeart/2011/layout/CircleProcess"/>
    <dgm:cxn modelId="{8FD51FBA-ACF5-4A07-A3D1-62814F4B37F4}" type="presOf" srcId="{03570271-FE0F-43EB-90E8-23377DFDEFF4}" destId="{7E7625E2-5C96-4ACA-A2BF-6B8F1A62FC20}" srcOrd="1" destOrd="0" presId="urn:microsoft.com/office/officeart/2011/layout/CircleProcess"/>
    <dgm:cxn modelId="{B233F049-1961-4F06-BE23-25B010450931}" srcId="{A8D9D5E1-6BB6-42BB-9B07-D74B6FA1FEC1}" destId="{F8E84DBC-1596-42D5-9163-3C69CC01CBB2}" srcOrd="1" destOrd="0" parTransId="{FA7EC7FB-A142-44AB-952C-ACF610094BD3}" sibTransId="{A6157091-1799-4358-9D4E-0DABFBA84606}"/>
    <dgm:cxn modelId="{720D32C0-5721-4E26-A751-ED9D5C9418AE}" type="presOf" srcId="{80A376ED-C5DA-425F-BE3B-19E244AC9D6A}" destId="{4A203789-2454-4591-BDDE-54798335A35D}" srcOrd="1" destOrd="0" presId="urn:microsoft.com/office/officeart/2011/layout/CircleProcess"/>
    <dgm:cxn modelId="{8BB5089C-BBE6-4D9B-BF9E-5EDE7BE58352}" type="presOf" srcId="{80A376ED-C5DA-425F-BE3B-19E244AC9D6A}" destId="{B812FDFD-B597-499E-8E42-D388D9DC108B}" srcOrd="0" destOrd="0" presId="urn:microsoft.com/office/officeart/2011/layout/CircleProcess"/>
    <dgm:cxn modelId="{BA1F8688-1466-45F7-8DC0-844AFE012BF7}" srcId="{A8D9D5E1-6BB6-42BB-9B07-D74B6FA1FEC1}" destId="{03570271-FE0F-43EB-90E8-23377DFDEFF4}" srcOrd="2" destOrd="0" parTransId="{43BCDDC3-729E-49CA-89F8-8AB5934CDB20}" sibTransId="{E86A5AB9-C9CE-4306-94DE-CBB2AF99C0F7}"/>
    <dgm:cxn modelId="{6769AD95-D74C-4AC0-8DD5-C7B376638213}" type="presParOf" srcId="{0E4932CD-8A73-4B02-B1AD-194407378A5E}" destId="{F786872A-85AD-4D6D-8955-70559637D886}" srcOrd="0" destOrd="0" presId="urn:microsoft.com/office/officeart/2011/layout/CircleProcess"/>
    <dgm:cxn modelId="{ADF3C847-980B-47BF-826C-3E1E96211066}" type="presParOf" srcId="{F786872A-85AD-4D6D-8955-70559637D886}" destId="{6AF9E8EC-F51A-405E-99E7-FB87866FA449}" srcOrd="0" destOrd="0" presId="urn:microsoft.com/office/officeart/2011/layout/CircleProcess"/>
    <dgm:cxn modelId="{32D0F416-6DE5-4B31-A419-B6B6DC2CA093}" type="presParOf" srcId="{0E4932CD-8A73-4B02-B1AD-194407378A5E}" destId="{75BA83A0-525D-45A3-A5A3-812232CB7EB2}" srcOrd="1" destOrd="0" presId="urn:microsoft.com/office/officeart/2011/layout/CircleProcess"/>
    <dgm:cxn modelId="{806224C0-80DD-4D7C-B2BD-85C82230DD60}" type="presParOf" srcId="{75BA83A0-525D-45A3-A5A3-812232CB7EB2}" destId="{C03BA9B6-77F2-4309-BC5B-28A80E4E5F99}" srcOrd="0" destOrd="0" presId="urn:microsoft.com/office/officeart/2011/layout/CircleProcess"/>
    <dgm:cxn modelId="{91363528-C2B5-4B4A-A3B3-963C7D5F25DA}" type="presParOf" srcId="{0E4932CD-8A73-4B02-B1AD-194407378A5E}" destId="{7E7625E2-5C96-4ACA-A2BF-6B8F1A62FC20}" srcOrd="2" destOrd="0" presId="urn:microsoft.com/office/officeart/2011/layout/CircleProcess"/>
    <dgm:cxn modelId="{FD72AA6D-46D0-4E96-9A79-C05345BEA75E}" type="presParOf" srcId="{0E4932CD-8A73-4B02-B1AD-194407378A5E}" destId="{4A7DBF3A-1632-4851-8F09-F943C72A4F20}" srcOrd="3" destOrd="0" presId="urn:microsoft.com/office/officeart/2011/layout/CircleProcess"/>
    <dgm:cxn modelId="{29AFA545-97EA-407A-9E1C-3B638B13BD76}" type="presParOf" srcId="{4A7DBF3A-1632-4851-8F09-F943C72A4F20}" destId="{6D87C057-A8C4-487A-90C8-0D894117A9BF}" srcOrd="0" destOrd="0" presId="urn:microsoft.com/office/officeart/2011/layout/CircleProcess"/>
    <dgm:cxn modelId="{BD55E311-6951-45F6-8FFA-21577B14EAEF}" type="presParOf" srcId="{0E4932CD-8A73-4B02-B1AD-194407378A5E}" destId="{2761391A-D3CA-4311-8F15-5ABFCCB32E4E}" srcOrd="4" destOrd="0" presId="urn:microsoft.com/office/officeart/2011/layout/CircleProcess"/>
    <dgm:cxn modelId="{EE661985-463E-4BC5-969F-65ED05800C05}" type="presParOf" srcId="{2761391A-D3CA-4311-8F15-5ABFCCB32E4E}" destId="{D4AF05BC-E6C3-4D3F-877A-FD0810CBD9C7}" srcOrd="0" destOrd="0" presId="urn:microsoft.com/office/officeart/2011/layout/CircleProcess"/>
    <dgm:cxn modelId="{2819F7E8-0DC4-4439-8826-6BC592F61600}" type="presParOf" srcId="{0E4932CD-8A73-4B02-B1AD-194407378A5E}" destId="{E13A2350-A9E5-4348-A77D-EE127030B0B1}" srcOrd="5" destOrd="0" presId="urn:microsoft.com/office/officeart/2011/layout/CircleProcess"/>
    <dgm:cxn modelId="{43B7E69A-2111-4045-9959-E7566B91CAF6}" type="presParOf" srcId="{0E4932CD-8A73-4B02-B1AD-194407378A5E}" destId="{A7708E45-B1EE-42AB-9269-431D87AEB36C}" srcOrd="6" destOrd="0" presId="urn:microsoft.com/office/officeart/2011/layout/CircleProcess"/>
    <dgm:cxn modelId="{2483A118-F9A4-40C6-8E63-48B3DAD53501}" type="presParOf" srcId="{A7708E45-B1EE-42AB-9269-431D87AEB36C}" destId="{95F72586-D7C5-400D-B514-E07DB7AE8AE8}" srcOrd="0" destOrd="0" presId="urn:microsoft.com/office/officeart/2011/layout/CircleProcess"/>
    <dgm:cxn modelId="{302ED709-5107-4DD4-BB0D-E82CE743874C}" type="presParOf" srcId="{0E4932CD-8A73-4B02-B1AD-194407378A5E}" destId="{B8D1E977-38FC-4C70-BC01-6E1AFC49B1A1}" srcOrd="7" destOrd="0" presId="urn:microsoft.com/office/officeart/2011/layout/CircleProcess"/>
    <dgm:cxn modelId="{0DDC25B9-5768-42E9-9EE7-0943A164A0D1}" type="presParOf" srcId="{B8D1E977-38FC-4C70-BC01-6E1AFC49B1A1}" destId="{B812FDFD-B597-499E-8E42-D388D9DC108B}" srcOrd="0" destOrd="0" presId="urn:microsoft.com/office/officeart/2011/layout/CircleProcess"/>
    <dgm:cxn modelId="{B972CF24-7CE3-4D46-8174-68C898F530CA}" type="presParOf" srcId="{0E4932CD-8A73-4B02-B1AD-194407378A5E}" destId="{4A203789-2454-4591-BDDE-54798335A35D}" srcOrd="8"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ACC17-0AD8-49C8-8939-01297F9209CC}" type="doc">
      <dgm:prSet loTypeId="urn:microsoft.com/office/officeart/2005/8/layout/hList9" loCatId="list" qsTypeId="urn:microsoft.com/office/officeart/2005/8/quickstyle/simple1" qsCatId="simple" csTypeId="urn:microsoft.com/office/officeart/2005/8/colors/colorful1#3" csCatId="colorful" phldr="1"/>
      <dgm:spPr/>
      <dgm:t>
        <a:bodyPr/>
        <a:lstStyle/>
        <a:p>
          <a:endParaRPr lang="en-US"/>
        </a:p>
      </dgm:t>
    </dgm:pt>
    <dgm:pt modelId="{BA60C6F7-19D7-462A-A923-DD3D49A01DA8}">
      <dgm:prSet phldrT="[Text]"/>
      <dgm:spPr/>
      <dgm:t>
        <a:bodyPr/>
        <a:lstStyle/>
        <a:p>
          <a:r>
            <a:rPr lang="en" dirty="0" smtClean="0"/>
            <a:t>Hypothesis</a:t>
          </a:r>
          <a:endParaRPr lang="en-US" dirty="0"/>
        </a:p>
      </dgm:t>
    </dgm:pt>
    <dgm:pt modelId="{6E2B372C-DEF2-45B3-BF70-086B8277B36A}" type="parTrans" cxnId="{23BACD67-6C66-4D8F-96B8-59D2B257129E}">
      <dgm:prSet/>
      <dgm:spPr/>
      <dgm:t>
        <a:bodyPr/>
        <a:lstStyle/>
        <a:p>
          <a:endParaRPr lang="en-US"/>
        </a:p>
      </dgm:t>
    </dgm:pt>
    <dgm:pt modelId="{684AFF11-B060-47E5-B6C6-414C022A06C1}" type="sibTrans" cxnId="{23BACD67-6C66-4D8F-96B8-59D2B257129E}">
      <dgm:prSet/>
      <dgm:spPr/>
      <dgm:t>
        <a:bodyPr/>
        <a:lstStyle/>
        <a:p>
          <a:endParaRPr lang="en-US"/>
        </a:p>
      </dgm:t>
    </dgm:pt>
    <dgm:pt modelId="{22FCA671-69AB-47E8-8420-6ED36900C08F}">
      <dgm:prSet phldrT="[Text]"/>
      <dgm:spPr/>
      <dgm:t>
        <a:bodyPr/>
        <a:lstStyle/>
        <a:p>
          <a:r>
            <a:rPr lang="en" dirty="0" smtClean="0"/>
            <a:t>2</a:t>
          </a:r>
          <a:endParaRPr lang="en-US" dirty="0"/>
        </a:p>
      </dgm:t>
    </dgm:pt>
    <dgm:pt modelId="{D5B8048C-6D91-41D5-A068-4C3B25C44D32}" type="parTrans" cxnId="{4BD7A123-8A83-4513-B227-F01C6B2B3A85}">
      <dgm:prSet/>
      <dgm:spPr/>
      <dgm:t>
        <a:bodyPr/>
        <a:lstStyle/>
        <a:p>
          <a:endParaRPr lang="en-US"/>
        </a:p>
      </dgm:t>
    </dgm:pt>
    <dgm:pt modelId="{2EE042AF-66AD-407A-8FAF-1B5683BA1992}" type="sibTrans" cxnId="{4BD7A123-8A83-4513-B227-F01C6B2B3A85}">
      <dgm:prSet/>
      <dgm:spPr/>
      <dgm:t>
        <a:bodyPr/>
        <a:lstStyle/>
        <a:p>
          <a:endParaRPr lang="en-US"/>
        </a:p>
      </dgm:t>
    </dgm:pt>
    <dgm:pt modelId="{FA5EF658-17D9-46D9-B586-D67FCFB5B757}">
      <dgm:prSet phldrT="[Text]"/>
      <dgm:spPr/>
      <dgm:t>
        <a:bodyPr/>
        <a:lstStyle/>
        <a:p>
          <a:r>
            <a:rPr lang="en" dirty="0" smtClean="0"/>
            <a:t>Deduction</a:t>
          </a:r>
          <a:endParaRPr lang="en-US" dirty="0"/>
        </a:p>
      </dgm:t>
    </dgm:pt>
    <dgm:pt modelId="{39C0DD9A-AF64-4A39-9898-B40D9DB73CB8}" type="parTrans" cxnId="{247B79AE-AD6E-47D0-9443-34D878CC94B5}">
      <dgm:prSet/>
      <dgm:spPr/>
      <dgm:t>
        <a:bodyPr/>
        <a:lstStyle/>
        <a:p>
          <a:endParaRPr lang="en-US"/>
        </a:p>
      </dgm:t>
    </dgm:pt>
    <dgm:pt modelId="{799C7C72-4043-4B11-93C1-B4B96A5F54E5}" type="sibTrans" cxnId="{247B79AE-AD6E-47D0-9443-34D878CC94B5}">
      <dgm:prSet/>
      <dgm:spPr/>
      <dgm:t>
        <a:bodyPr/>
        <a:lstStyle/>
        <a:p>
          <a:endParaRPr lang="en-US"/>
        </a:p>
      </dgm:t>
    </dgm:pt>
    <dgm:pt modelId="{F99C0B7D-EC3F-423D-986C-46A7E81D4FFA}">
      <dgm:prSet phldrT="[Text]"/>
      <dgm:spPr/>
      <dgm:t>
        <a:bodyPr/>
        <a:lstStyle/>
        <a:p>
          <a:r>
            <a:rPr lang="en" dirty="0" smtClean="0"/>
            <a:t>3</a:t>
          </a:r>
          <a:endParaRPr lang="en-US" dirty="0"/>
        </a:p>
      </dgm:t>
    </dgm:pt>
    <dgm:pt modelId="{DE363FB7-68A4-40B1-A0D0-EBB4EAE9A6B4}" type="parTrans" cxnId="{94E7A5D8-573F-4E31-8C27-AA4B94FBA2AC}">
      <dgm:prSet/>
      <dgm:spPr/>
      <dgm:t>
        <a:bodyPr/>
        <a:lstStyle/>
        <a:p>
          <a:endParaRPr lang="en-US"/>
        </a:p>
      </dgm:t>
    </dgm:pt>
    <dgm:pt modelId="{6EA933F4-6C27-4FE6-93F3-06644D69E631}" type="sibTrans" cxnId="{94E7A5D8-573F-4E31-8C27-AA4B94FBA2AC}">
      <dgm:prSet/>
      <dgm:spPr/>
      <dgm:t>
        <a:bodyPr/>
        <a:lstStyle/>
        <a:p>
          <a:endParaRPr lang="en-US"/>
        </a:p>
      </dgm:t>
    </dgm:pt>
    <dgm:pt modelId="{126B95BB-4141-4EB2-9125-A8ADB948FF7B}">
      <dgm:prSet phldrT="[Text]"/>
      <dgm:spPr/>
      <dgm:t>
        <a:bodyPr/>
        <a:lstStyle/>
        <a:p>
          <a:r>
            <a:rPr lang="en" dirty="0" smtClean="0"/>
            <a:t>Claim</a:t>
          </a:r>
          <a:endParaRPr lang="en-US" dirty="0"/>
        </a:p>
      </dgm:t>
    </dgm:pt>
    <dgm:pt modelId="{952727AD-4150-4772-8960-AEF47587EFE5}" type="parTrans" cxnId="{ECD8F480-DADD-4E70-BF97-8B120601BCCB}">
      <dgm:prSet/>
      <dgm:spPr/>
      <dgm:t>
        <a:bodyPr/>
        <a:lstStyle/>
        <a:p>
          <a:endParaRPr lang="en-US"/>
        </a:p>
      </dgm:t>
    </dgm:pt>
    <dgm:pt modelId="{E0037A76-722F-4FC3-A17D-9755711E2104}" type="sibTrans" cxnId="{ECD8F480-DADD-4E70-BF97-8B120601BCCB}">
      <dgm:prSet/>
      <dgm:spPr/>
      <dgm:t>
        <a:bodyPr/>
        <a:lstStyle/>
        <a:p>
          <a:endParaRPr lang="en-US"/>
        </a:p>
      </dgm:t>
    </dgm:pt>
    <dgm:pt modelId="{AC59BE3A-7227-48F4-A878-401766B35043}">
      <dgm:prSet phldrT="[Text]"/>
      <dgm:spPr/>
      <dgm:t>
        <a:bodyPr/>
        <a:lstStyle/>
        <a:p>
          <a:r>
            <a:rPr lang="en" dirty="0" smtClean="0"/>
            <a:t>1</a:t>
          </a:r>
          <a:endParaRPr lang="en-US" dirty="0"/>
        </a:p>
      </dgm:t>
    </dgm:pt>
    <dgm:pt modelId="{4B27A82B-EAB9-4CBD-A7C7-16252FD520C0}" type="sibTrans" cxnId="{A83EBDA0-BEF1-44F3-BC77-F1F474C3EB13}">
      <dgm:prSet/>
      <dgm:spPr/>
      <dgm:t>
        <a:bodyPr/>
        <a:lstStyle/>
        <a:p>
          <a:endParaRPr lang="en-US"/>
        </a:p>
      </dgm:t>
    </dgm:pt>
    <dgm:pt modelId="{23514317-3C66-4674-91D4-65F42B3C384F}" type="parTrans" cxnId="{A83EBDA0-BEF1-44F3-BC77-F1F474C3EB13}">
      <dgm:prSet/>
      <dgm:spPr/>
      <dgm:t>
        <a:bodyPr/>
        <a:lstStyle/>
        <a:p>
          <a:endParaRPr lang="en-US"/>
        </a:p>
      </dgm:t>
    </dgm:pt>
    <dgm:pt modelId="{C77466CD-17D2-4D18-8025-316A10B2C502}">
      <dgm:prSet/>
      <dgm:spPr/>
      <dgm:t>
        <a:bodyPr/>
        <a:lstStyle/>
        <a:p>
          <a:r>
            <a:rPr lang="en" dirty="0" smtClean="0"/>
            <a:t>4</a:t>
          </a:r>
          <a:endParaRPr lang="en-US" dirty="0"/>
        </a:p>
      </dgm:t>
    </dgm:pt>
    <dgm:pt modelId="{8322D9F7-F46A-4FE1-8291-5170D3797D9E}" type="parTrans" cxnId="{CAD26660-F333-444A-8715-A82AC443CDFB}">
      <dgm:prSet/>
      <dgm:spPr/>
      <dgm:t>
        <a:bodyPr/>
        <a:lstStyle/>
        <a:p>
          <a:endParaRPr lang="en-US"/>
        </a:p>
      </dgm:t>
    </dgm:pt>
    <dgm:pt modelId="{EE06A3B2-3103-4C0E-8A1D-70AEA3887572}" type="sibTrans" cxnId="{CAD26660-F333-444A-8715-A82AC443CDFB}">
      <dgm:prSet/>
      <dgm:spPr/>
      <dgm:t>
        <a:bodyPr/>
        <a:lstStyle/>
        <a:p>
          <a:endParaRPr lang="en-US"/>
        </a:p>
      </dgm:t>
    </dgm:pt>
    <dgm:pt modelId="{F10D7B17-8F35-4DB3-9C27-86120D4417E3}">
      <dgm:prSet/>
      <dgm:spPr/>
      <dgm:t>
        <a:bodyPr/>
        <a:lstStyle/>
        <a:p>
          <a:r>
            <a:rPr lang="en" dirty="0" smtClean="0"/>
            <a:t>5</a:t>
          </a:r>
          <a:endParaRPr lang="en-US" dirty="0"/>
        </a:p>
      </dgm:t>
    </dgm:pt>
    <dgm:pt modelId="{1AD9814D-09AD-406F-8145-2BFDB8C34B79}" type="parTrans" cxnId="{BBA0C462-F5A8-4D00-B106-D7E260786A41}">
      <dgm:prSet/>
      <dgm:spPr/>
      <dgm:t>
        <a:bodyPr/>
        <a:lstStyle/>
        <a:p>
          <a:endParaRPr lang="en-US"/>
        </a:p>
      </dgm:t>
    </dgm:pt>
    <dgm:pt modelId="{A16983C6-DD48-4ABA-8BC8-93A8E6CC8C68}" type="sibTrans" cxnId="{BBA0C462-F5A8-4D00-B106-D7E260786A41}">
      <dgm:prSet/>
      <dgm:spPr/>
      <dgm:t>
        <a:bodyPr/>
        <a:lstStyle/>
        <a:p>
          <a:endParaRPr lang="en-US"/>
        </a:p>
      </dgm:t>
    </dgm:pt>
    <dgm:pt modelId="{F62A3C55-5B72-4189-933F-D45F5A7ADA41}">
      <dgm:prSet/>
      <dgm:spPr/>
      <dgm:t>
        <a:bodyPr/>
        <a:lstStyle/>
        <a:p>
          <a:r>
            <a:rPr lang="en" dirty="0" smtClean="0"/>
            <a:t>6</a:t>
          </a:r>
          <a:endParaRPr lang="en-US" dirty="0"/>
        </a:p>
      </dgm:t>
    </dgm:pt>
    <dgm:pt modelId="{A00A8B49-6F8F-4874-A7BA-317844144EB7}" type="parTrans" cxnId="{EBB30336-8089-4C9E-9006-95B7AACA93A8}">
      <dgm:prSet/>
      <dgm:spPr/>
      <dgm:t>
        <a:bodyPr/>
        <a:lstStyle/>
        <a:p>
          <a:endParaRPr lang="en-US"/>
        </a:p>
      </dgm:t>
    </dgm:pt>
    <dgm:pt modelId="{B201C757-D20A-48DE-B86F-677BD543877B}" type="sibTrans" cxnId="{EBB30336-8089-4C9E-9006-95B7AACA93A8}">
      <dgm:prSet/>
      <dgm:spPr/>
      <dgm:t>
        <a:bodyPr/>
        <a:lstStyle/>
        <a:p>
          <a:endParaRPr lang="en-US"/>
        </a:p>
      </dgm:t>
    </dgm:pt>
    <dgm:pt modelId="{4504B475-2454-4A70-BC74-780C3826E441}">
      <dgm:prSet/>
      <dgm:spPr/>
      <dgm:t>
        <a:bodyPr/>
        <a:lstStyle/>
        <a:p>
          <a:r>
            <a:rPr lang="en" dirty="0" smtClean="0"/>
            <a:t>Empirical verification</a:t>
          </a:r>
          <a:endParaRPr lang="en-US" dirty="0"/>
        </a:p>
      </dgm:t>
    </dgm:pt>
    <dgm:pt modelId="{1695577A-837D-4E03-AE58-90E908D2FC59}" type="parTrans" cxnId="{76E0085C-266E-41B1-A8C0-1C881CD5964E}">
      <dgm:prSet/>
      <dgm:spPr/>
      <dgm:t>
        <a:bodyPr/>
        <a:lstStyle/>
        <a:p>
          <a:endParaRPr lang="en-US"/>
        </a:p>
      </dgm:t>
    </dgm:pt>
    <dgm:pt modelId="{9F2E245B-1243-433A-B7AF-E79D310DC0C5}" type="sibTrans" cxnId="{76E0085C-266E-41B1-A8C0-1C881CD5964E}">
      <dgm:prSet/>
      <dgm:spPr/>
      <dgm:t>
        <a:bodyPr/>
        <a:lstStyle/>
        <a:p>
          <a:endParaRPr lang="en-US"/>
        </a:p>
      </dgm:t>
    </dgm:pt>
    <dgm:pt modelId="{04400FD3-132A-4408-88C8-95CBA3CA17B6}">
      <dgm:prSet/>
      <dgm:spPr/>
      <dgm:t>
        <a:bodyPr/>
        <a:lstStyle/>
        <a:p>
          <a:r>
            <a:rPr lang="en" dirty="0" smtClean="0"/>
            <a:t>Induction</a:t>
          </a:r>
          <a:endParaRPr lang="en-US" dirty="0"/>
        </a:p>
      </dgm:t>
    </dgm:pt>
    <dgm:pt modelId="{6401CC9D-7640-4730-BC5C-D41052091819}" type="parTrans" cxnId="{3C85E608-803E-411C-94A4-D2D903975BF2}">
      <dgm:prSet/>
      <dgm:spPr/>
      <dgm:t>
        <a:bodyPr/>
        <a:lstStyle/>
        <a:p>
          <a:endParaRPr lang="en-US"/>
        </a:p>
      </dgm:t>
    </dgm:pt>
    <dgm:pt modelId="{547ACD45-18FA-411A-ACDE-39240E58C59F}" type="sibTrans" cxnId="{3C85E608-803E-411C-94A4-D2D903975BF2}">
      <dgm:prSet/>
      <dgm:spPr/>
      <dgm:t>
        <a:bodyPr/>
        <a:lstStyle/>
        <a:p>
          <a:endParaRPr lang="en-US"/>
        </a:p>
      </dgm:t>
    </dgm:pt>
    <dgm:pt modelId="{043F38F9-CCB2-4CA5-9FC2-5A11C562C4E0}">
      <dgm:prSet/>
      <dgm:spPr/>
      <dgm:t>
        <a:bodyPr/>
        <a:lstStyle/>
        <a:p>
          <a:r>
            <a:rPr lang="en" dirty="0" smtClean="0"/>
            <a:t>Modified hypothesis</a:t>
          </a:r>
          <a:endParaRPr lang="en-US" dirty="0"/>
        </a:p>
      </dgm:t>
    </dgm:pt>
    <dgm:pt modelId="{07427ADA-5FF0-4778-A85C-CD0F465AF4C0}" type="parTrans" cxnId="{8494A076-4719-4CF1-AE87-585BF5A07E58}">
      <dgm:prSet/>
      <dgm:spPr/>
      <dgm:t>
        <a:bodyPr/>
        <a:lstStyle/>
        <a:p>
          <a:endParaRPr lang="en-US"/>
        </a:p>
      </dgm:t>
    </dgm:pt>
    <dgm:pt modelId="{20B07594-22B9-4B8D-A114-33E8DBC64431}" type="sibTrans" cxnId="{8494A076-4719-4CF1-AE87-585BF5A07E58}">
      <dgm:prSet/>
      <dgm:spPr/>
      <dgm:t>
        <a:bodyPr/>
        <a:lstStyle/>
        <a:p>
          <a:endParaRPr lang="en-US"/>
        </a:p>
      </dgm:t>
    </dgm:pt>
    <dgm:pt modelId="{E58BDA2F-2D90-4849-94BB-6823AF864545}" type="pres">
      <dgm:prSet presAssocID="{234ACC17-0AD8-49C8-8939-01297F9209CC}" presName="list" presStyleCnt="0">
        <dgm:presLayoutVars>
          <dgm:dir/>
          <dgm:animLvl val="lvl"/>
        </dgm:presLayoutVars>
      </dgm:prSet>
      <dgm:spPr/>
      <dgm:t>
        <a:bodyPr/>
        <a:lstStyle/>
        <a:p>
          <a:endParaRPr lang="en-US"/>
        </a:p>
      </dgm:t>
    </dgm:pt>
    <dgm:pt modelId="{4305E3CA-75BE-426E-8E7C-BE80B784AAB3}" type="pres">
      <dgm:prSet presAssocID="{AC59BE3A-7227-48F4-A878-401766B35043}" presName="posSpace" presStyleCnt="0"/>
      <dgm:spPr/>
    </dgm:pt>
    <dgm:pt modelId="{1BA7E355-4587-48F4-A94F-7209AEE5A0CF}" type="pres">
      <dgm:prSet presAssocID="{AC59BE3A-7227-48F4-A878-401766B35043}" presName="vertFlow" presStyleCnt="0"/>
      <dgm:spPr/>
    </dgm:pt>
    <dgm:pt modelId="{0A022AC0-CEE1-4EB1-84FA-6A4CDB7EF815}" type="pres">
      <dgm:prSet presAssocID="{AC59BE3A-7227-48F4-A878-401766B35043}" presName="topSpace" presStyleCnt="0"/>
      <dgm:spPr/>
    </dgm:pt>
    <dgm:pt modelId="{1A31B048-6FB8-4496-A575-D6F8B6999530}" type="pres">
      <dgm:prSet presAssocID="{AC59BE3A-7227-48F4-A878-401766B35043}" presName="firstComp" presStyleCnt="0"/>
      <dgm:spPr/>
    </dgm:pt>
    <dgm:pt modelId="{8FBF5391-EC66-43AE-8408-2623F777F56A}" type="pres">
      <dgm:prSet presAssocID="{AC59BE3A-7227-48F4-A878-401766B35043}" presName="firstChild" presStyleLbl="bgAccFollowNode1" presStyleIdx="0" presStyleCnt="6"/>
      <dgm:spPr/>
      <dgm:t>
        <a:bodyPr/>
        <a:lstStyle/>
        <a:p>
          <a:endParaRPr lang="en-US"/>
        </a:p>
      </dgm:t>
    </dgm:pt>
    <dgm:pt modelId="{AB9414DC-170B-4D27-ACD4-56E295233103}" type="pres">
      <dgm:prSet presAssocID="{AC59BE3A-7227-48F4-A878-401766B35043}" presName="firstChildTx" presStyleLbl="bgAccFollowNode1" presStyleIdx="0" presStyleCnt="6">
        <dgm:presLayoutVars>
          <dgm:bulletEnabled val="1"/>
        </dgm:presLayoutVars>
      </dgm:prSet>
      <dgm:spPr/>
      <dgm:t>
        <a:bodyPr/>
        <a:lstStyle/>
        <a:p>
          <a:endParaRPr lang="en-US"/>
        </a:p>
      </dgm:t>
    </dgm:pt>
    <dgm:pt modelId="{217D568F-37EB-494F-B037-EF5F4CA43BDC}" type="pres">
      <dgm:prSet presAssocID="{AC59BE3A-7227-48F4-A878-401766B35043}" presName="negSpace" presStyleCnt="0"/>
      <dgm:spPr/>
    </dgm:pt>
    <dgm:pt modelId="{0855D677-D028-4310-8DFD-3E8ADB8305C7}" type="pres">
      <dgm:prSet presAssocID="{AC59BE3A-7227-48F4-A878-401766B35043}" presName="circle" presStyleLbl="node1" presStyleIdx="0" presStyleCnt="6"/>
      <dgm:spPr/>
      <dgm:t>
        <a:bodyPr/>
        <a:lstStyle/>
        <a:p>
          <a:endParaRPr lang="en-US"/>
        </a:p>
      </dgm:t>
    </dgm:pt>
    <dgm:pt modelId="{4CD9C612-04C4-452D-B561-524C9AEC3C7F}" type="pres">
      <dgm:prSet presAssocID="{4B27A82B-EAB9-4CBD-A7C7-16252FD520C0}" presName="transSpace" presStyleCnt="0"/>
      <dgm:spPr/>
    </dgm:pt>
    <dgm:pt modelId="{046BEA79-F221-42D9-BBEC-F3BD28A3DD35}" type="pres">
      <dgm:prSet presAssocID="{22FCA671-69AB-47E8-8420-6ED36900C08F}" presName="posSpace" presStyleCnt="0"/>
      <dgm:spPr/>
    </dgm:pt>
    <dgm:pt modelId="{4839AF69-8476-4361-8CDB-653B7F70652F}" type="pres">
      <dgm:prSet presAssocID="{22FCA671-69AB-47E8-8420-6ED36900C08F}" presName="vertFlow" presStyleCnt="0"/>
      <dgm:spPr/>
    </dgm:pt>
    <dgm:pt modelId="{031D5C4F-0518-4E8E-9DB4-5F9407C3CF05}" type="pres">
      <dgm:prSet presAssocID="{22FCA671-69AB-47E8-8420-6ED36900C08F}" presName="topSpace" presStyleCnt="0"/>
      <dgm:spPr/>
    </dgm:pt>
    <dgm:pt modelId="{2197B641-7EDA-429D-AB9D-E3C9B6C2378B}" type="pres">
      <dgm:prSet presAssocID="{22FCA671-69AB-47E8-8420-6ED36900C08F}" presName="firstComp" presStyleCnt="0"/>
      <dgm:spPr/>
    </dgm:pt>
    <dgm:pt modelId="{7795AE72-3168-4903-A31F-F9FA5DEF2E5B}" type="pres">
      <dgm:prSet presAssocID="{22FCA671-69AB-47E8-8420-6ED36900C08F}" presName="firstChild" presStyleLbl="bgAccFollowNode1" presStyleIdx="1" presStyleCnt="6"/>
      <dgm:spPr/>
      <dgm:t>
        <a:bodyPr/>
        <a:lstStyle/>
        <a:p>
          <a:endParaRPr lang="en-US"/>
        </a:p>
      </dgm:t>
    </dgm:pt>
    <dgm:pt modelId="{D2C9EFA7-42B1-47EB-A455-8F0FA1627738}" type="pres">
      <dgm:prSet presAssocID="{22FCA671-69AB-47E8-8420-6ED36900C08F}" presName="firstChildTx" presStyleLbl="bgAccFollowNode1" presStyleIdx="1" presStyleCnt="6">
        <dgm:presLayoutVars>
          <dgm:bulletEnabled val="1"/>
        </dgm:presLayoutVars>
      </dgm:prSet>
      <dgm:spPr/>
      <dgm:t>
        <a:bodyPr/>
        <a:lstStyle/>
        <a:p>
          <a:endParaRPr lang="en-US"/>
        </a:p>
      </dgm:t>
    </dgm:pt>
    <dgm:pt modelId="{F634CCB4-9DAD-4AA9-8126-B4212DD2BFA1}" type="pres">
      <dgm:prSet presAssocID="{22FCA671-69AB-47E8-8420-6ED36900C08F}" presName="negSpace" presStyleCnt="0"/>
      <dgm:spPr/>
    </dgm:pt>
    <dgm:pt modelId="{726BE0E1-361B-4D3B-80E4-344F160E4A61}" type="pres">
      <dgm:prSet presAssocID="{22FCA671-69AB-47E8-8420-6ED36900C08F}" presName="circle" presStyleLbl="node1" presStyleIdx="1" presStyleCnt="6"/>
      <dgm:spPr/>
      <dgm:t>
        <a:bodyPr/>
        <a:lstStyle/>
        <a:p>
          <a:endParaRPr lang="en-US"/>
        </a:p>
      </dgm:t>
    </dgm:pt>
    <dgm:pt modelId="{FBFBF6F8-6C7E-4347-8C2D-FEE06F2B8207}" type="pres">
      <dgm:prSet presAssocID="{2EE042AF-66AD-407A-8FAF-1B5683BA1992}" presName="transSpace" presStyleCnt="0"/>
      <dgm:spPr/>
    </dgm:pt>
    <dgm:pt modelId="{5EE69D31-CB3B-432D-988E-102C1CE3218C}" type="pres">
      <dgm:prSet presAssocID="{F99C0B7D-EC3F-423D-986C-46A7E81D4FFA}" presName="posSpace" presStyleCnt="0"/>
      <dgm:spPr/>
    </dgm:pt>
    <dgm:pt modelId="{71D2AB5B-D1CF-487C-AB5C-518FAAB8C7BE}" type="pres">
      <dgm:prSet presAssocID="{F99C0B7D-EC3F-423D-986C-46A7E81D4FFA}" presName="vertFlow" presStyleCnt="0"/>
      <dgm:spPr/>
    </dgm:pt>
    <dgm:pt modelId="{9716A92E-C11E-4F8C-A7C1-FA2392963A3E}" type="pres">
      <dgm:prSet presAssocID="{F99C0B7D-EC3F-423D-986C-46A7E81D4FFA}" presName="topSpace" presStyleCnt="0"/>
      <dgm:spPr/>
    </dgm:pt>
    <dgm:pt modelId="{E5E38C6A-C690-4E3F-90A0-97D868431CD4}" type="pres">
      <dgm:prSet presAssocID="{F99C0B7D-EC3F-423D-986C-46A7E81D4FFA}" presName="firstComp" presStyleCnt="0"/>
      <dgm:spPr/>
    </dgm:pt>
    <dgm:pt modelId="{7E42A7FB-3F78-4D9B-826E-1EE5D2A9EEE5}" type="pres">
      <dgm:prSet presAssocID="{F99C0B7D-EC3F-423D-986C-46A7E81D4FFA}" presName="firstChild" presStyleLbl="bgAccFollowNode1" presStyleIdx="2" presStyleCnt="6"/>
      <dgm:spPr/>
      <dgm:t>
        <a:bodyPr/>
        <a:lstStyle/>
        <a:p>
          <a:endParaRPr lang="en-US"/>
        </a:p>
      </dgm:t>
    </dgm:pt>
    <dgm:pt modelId="{B2A3ECBB-26AD-4644-BEDB-908D2AD5C5E9}" type="pres">
      <dgm:prSet presAssocID="{F99C0B7D-EC3F-423D-986C-46A7E81D4FFA}" presName="firstChildTx" presStyleLbl="bgAccFollowNode1" presStyleIdx="2" presStyleCnt="6">
        <dgm:presLayoutVars>
          <dgm:bulletEnabled val="1"/>
        </dgm:presLayoutVars>
      </dgm:prSet>
      <dgm:spPr/>
      <dgm:t>
        <a:bodyPr/>
        <a:lstStyle/>
        <a:p>
          <a:endParaRPr lang="en-US"/>
        </a:p>
      </dgm:t>
    </dgm:pt>
    <dgm:pt modelId="{E29ED1E0-7840-439D-8796-46C7D07490D0}" type="pres">
      <dgm:prSet presAssocID="{F99C0B7D-EC3F-423D-986C-46A7E81D4FFA}" presName="negSpace" presStyleCnt="0"/>
      <dgm:spPr/>
    </dgm:pt>
    <dgm:pt modelId="{E534977A-7CA5-476D-8FED-4E3E7264FF1D}" type="pres">
      <dgm:prSet presAssocID="{F99C0B7D-EC3F-423D-986C-46A7E81D4FFA}" presName="circle" presStyleLbl="node1" presStyleIdx="2" presStyleCnt="6"/>
      <dgm:spPr/>
      <dgm:t>
        <a:bodyPr/>
        <a:lstStyle/>
        <a:p>
          <a:endParaRPr lang="en-US"/>
        </a:p>
      </dgm:t>
    </dgm:pt>
    <dgm:pt modelId="{23914351-46DA-4379-A4B1-1F70330B4284}" type="pres">
      <dgm:prSet presAssocID="{6EA933F4-6C27-4FE6-93F3-06644D69E631}" presName="transSpace" presStyleCnt="0"/>
      <dgm:spPr/>
    </dgm:pt>
    <dgm:pt modelId="{98E49E96-7D88-4F24-9626-28CB5C4F6F0C}" type="pres">
      <dgm:prSet presAssocID="{C77466CD-17D2-4D18-8025-316A10B2C502}" presName="posSpace" presStyleCnt="0"/>
      <dgm:spPr/>
    </dgm:pt>
    <dgm:pt modelId="{8A93A3A4-363F-42E1-8871-839076B49012}" type="pres">
      <dgm:prSet presAssocID="{C77466CD-17D2-4D18-8025-316A10B2C502}" presName="vertFlow" presStyleCnt="0"/>
      <dgm:spPr/>
    </dgm:pt>
    <dgm:pt modelId="{FA84F2C4-8DDB-43B7-8FF4-9BB531E143CE}" type="pres">
      <dgm:prSet presAssocID="{C77466CD-17D2-4D18-8025-316A10B2C502}" presName="topSpace" presStyleCnt="0"/>
      <dgm:spPr/>
    </dgm:pt>
    <dgm:pt modelId="{DAA9E111-9D31-44B8-987F-AD92A9390B30}" type="pres">
      <dgm:prSet presAssocID="{C77466CD-17D2-4D18-8025-316A10B2C502}" presName="firstComp" presStyleCnt="0"/>
      <dgm:spPr/>
    </dgm:pt>
    <dgm:pt modelId="{0BF8B81D-B416-483F-9964-A6FED820C015}" type="pres">
      <dgm:prSet presAssocID="{C77466CD-17D2-4D18-8025-316A10B2C502}" presName="firstChild" presStyleLbl="bgAccFollowNode1" presStyleIdx="3" presStyleCnt="6" custLinFactNeighborX="2781" custLinFactNeighborY="6254"/>
      <dgm:spPr/>
      <dgm:t>
        <a:bodyPr/>
        <a:lstStyle/>
        <a:p>
          <a:endParaRPr lang="en-US"/>
        </a:p>
      </dgm:t>
    </dgm:pt>
    <dgm:pt modelId="{FE89340C-ACD6-4414-B6B8-6752B08109DE}" type="pres">
      <dgm:prSet presAssocID="{C77466CD-17D2-4D18-8025-316A10B2C502}" presName="firstChildTx" presStyleLbl="bgAccFollowNode1" presStyleIdx="3" presStyleCnt="6">
        <dgm:presLayoutVars>
          <dgm:bulletEnabled val="1"/>
        </dgm:presLayoutVars>
      </dgm:prSet>
      <dgm:spPr/>
      <dgm:t>
        <a:bodyPr/>
        <a:lstStyle/>
        <a:p>
          <a:endParaRPr lang="en-US"/>
        </a:p>
      </dgm:t>
    </dgm:pt>
    <dgm:pt modelId="{7B825859-75F8-49CF-834E-A924183601E6}" type="pres">
      <dgm:prSet presAssocID="{C77466CD-17D2-4D18-8025-316A10B2C502}" presName="negSpace" presStyleCnt="0"/>
      <dgm:spPr/>
    </dgm:pt>
    <dgm:pt modelId="{8F5B6EBF-EE48-4795-BD8A-A2B77F33AC24}" type="pres">
      <dgm:prSet presAssocID="{C77466CD-17D2-4D18-8025-316A10B2C502}" presName="circle" presStyleLbl="node1" presStyleIdx="3" presStyleCnt="6"/>
      <dgm:spPr/>
      <dgm:t>
        <a:bodyPr/>
        <a:lstStyle/>
        <a:p>
          <a:endParaRPr lang="en-US"/>
        </a:p>
      </dgm:t>
    </dgm:pt>
    <dgm:pt modelId="{8FC37ECC-877B-47FA-9EDC-BD0147721AD8}" type="pres">
      <dgm:prSet presAssocID="{EE06A3B2-3103-4C0E-8A1D-70AEA3887572}" presName="transSpace" presStyleCnt="0"/>
      <dgm:spPr/>
    </dgm:pt>
    <dgm:pt modelId="{7235585B-5A1A-4552-A45D-79C205E96197}" type="pres">
      <dgm:prSet presAssocID="{F10D7B17-8F35-4DB3-9C27-86120D4417E3}" presName="posSpace" presStyleCnt="0"/>
      <dgm:spPr/>
    </dgm:pt>
    <dgm:pt modelId="{CDD89730-7E3C-4A2B-AE6C-DD82C809D3BF}" type="pres">
      <dgm:prSet presAssocID="{F10D7B17-8F35-4DB3-9C27-86120D4417E3}" presName="vertFlow" presStyleCnt="0"/>
      <dgm:spPr/>
    </dgm:pt>
    <dgm:pt modelId="{2CFA39BA-E338-4452-88D6-938B46EEB58C}" type="pres">
      <dgm:prSet presAssocID="{F10D7B17-8F35-4DB3-9C27-86120D4417E3}" presName="topSpace" presStyleCnt="0"/>
      <dgm:spPr/>
    </dgm:pt>
    <dgm:pt modelId="{D8F2584A-C45C-4AB9-A543-53B4AAA3909E}" type="pres">
      <dgm:prSet presAssocID="{F10D7B17-8F35-4DB3-9C27-86120D4417E3}" presName="firstComp" presStyleCnt="0"/>
      <dgm:spPr/>
    </dgm:pt>
    <dgm:pt modelId="{1BEEA601-E58F-478F-9ED2-92ADE64EECEE}" type="pres">
      <dgm:prSet presAssocID="{F10D7B17-8F35-4DB3-9C27-86120D4417E3}" presName="firstChild" presStyleLbl="bgAccFollowNode1" presStyleIdx="4" presStyleCnt="6"/>
      <dgm:spPr/>
      <dgm:t>
        <a:bodyPr/>
        <a:lstStyle/>
        <a:p>
          <a:endParaRPr lang="en-US"/>
        </a:p>
      </dgm:t>
    </dgm:pt>
    <dgm:pt modelId="{7B2B0B7C-AD1F-44C4-9283-1EDDDD56D147}" type="pres">
      <dgm:prSet presAssocID="{F10D7B17-8F35-4DB3-9C27-86120D4417E3}" presName="firstChildTx" presStyleLbl="bgAccFollowNode1" presStyleIdx="4" presStyleCnt="6">
        <dgm:presLayoutVars>
          <dgm:bulletEnabled val="1"/>
        </dgm:presLayoutVars>
      </dgm:prSet>
      <dgm:spPr/>
      <dgm:t>
        <a:bodyPr/>
        <a:lstStyle/>
        <a:p>
          <a:endParaRPr lang="en-US"/>
        </a:p>
      </dgm:t>
    </dgm:pt>
    <dgm:pt modelId="{704EAB19-7566-42C5-952C-281AF46E625F}" type="pres">
      <dgm:prSet presAssocID="{F10D7B17-8F35-4DB3-9C27-86120D4417E3}" presName="negSpace" presStyleCnt="0"/>
      <dgm:spPr/>
    </dgm:pt>
    <dgm:pt modelId="{62547864-87BF-449F-94E4-FC27B3F88500}" type="pres">
      <dgm:prSet presAssocID="{F10D7B17-8F35-4DB3-9C27-86120D4417E3}" presName="circle" presStyleLbl="node1" presStyleIdx="4" presStyleCnt="6"/>
      <dgm:spPr/>
      <dgm:t>
        <a:bodyPr/>
        <a:lstStyle/>
        <a:p>
          <a:endParaRPr lang="en-US"/>
        </a:p>
      </dgm:t>
    </dgm:pt>
    <dgm:pt modelId="{9C9C30CB-50B2-4835-B014-93AD1B06D6E2}" type="pres">
      <dgm:prSet presAssocID="{A16983C6-DD48-4ABA-8BC8-93A8E6CC8C68}" presName="transSpace" presStyleCnt="0"/>
      <dgm:spPr/>
    </dgm:pt>
    <dgm:pt modelId="{FAE1A510-95CC-40CB-905A-E98CCA6E402D}" type="pres">
      <dgm:prSet presAssocID="{F62A3C55-5B72-4189-933F-D45F5A7ADA41}" presName="posSpace" presStyleCnt="0"/>
      <dgm:spPr/>
    </dgm:pt>
    <dgm:pt modelId="{0B93B091-7283-4A66-8534-698F7308DBDD}" type="pres">
      <dgm:prSet presAssocID="{F62A3C55-5B72-4189-933F-D45F5A7ADA41}" presName="vertFlow" presStyleCnt="0"/>
      <dgm:spPr/>
    </dgm:pt>
    <dgm:pt modelId="{137A7FB2-AFFD-4A0C-BE2A-653F7060EA3B}" type="pres">
      <dgm:prSet presAssocID="{F62A3C55-5B72-4189-933F-D45F5A7ADA41}" presName="topSpace" presStyleCnt="0"/>
      <dgm:spPr/>
    </dgm:pt>
    <dgm:pt modelId="{45E2B1F7-BF46-4B40-BC3E-3A01462045A3}" type="pres">
      <dgm:prSet presAssocID="{F62A3C55-5B72-4189-933F-D45F5A7ADA41}" presName="firstComp" presStyleCnt="0"/>
      <dgm:spPr/>
    </dgm:pt>
    <dgm:pt modelId="{43E2BF3F-DC30-40E4-A7DF-213738C25CBE}" type="pres">
      <dgm:prSet presAssocID="{F62A3C55-5B72-4189-933F-D45F5A7ADA41}" presName="firstChild" presStyleLbl="bgAccFollowNode1" presStyleIdx="5" presStyleCnt="6"/>
      <dgm:spPr/>
      <dgm:t>
        <a:bodyPr/>
        <a:lstStyle/>
        <a:p>
          <a:endParaRPr lang="en-US"/>
        </a:p>
      </dgm:t>
    </dgm:pt>
    <dgm:pt modelId="{87F53552-E0B8-4232-A1C4-D7A86B6AC122}" type="pres">
      <dgm:prSet presAssocID="{F62A3C55-5B72-4189-933F-D45F5A7ADA41}" presName="firstChildTx" presStyleLbl="bgAccFollowNode1" presStyleIdx="5" presStyleCnt="6">
        <dgm:presLayoutVars>
          <dgm:bulletEnabled val="1"/>
        </dgm:presLayoutVars>
      </dgm:prSet>
      <dgm:spPr/>
      <dgm:t>
        <a:bodyPr/>
        <a:lstStyle/>
        <a:p>
          <a:endParaRPr lang="en-US"/>
        </a:p>
      </dgm:t>
    </dgm:pt>
    <dgm:pt modelId="{9EA1ED4F-ED4D-4CD4-9898-BE1E183D317C}" type="pres">
      <dgm:prSet presAssocID="{F62A3C55-5B72-4189-933F-D45F5A7ADA41}" presName="negSpace" presStyleCnt="0"/>
      <dgm:spPr/>
    </dgm:pt>
    <dgm:pt modelId="{5AC4D986-1AB0-475F-A7D4-AE054F47C395}" type="pres">
      <dgm:prSet presAssocID="{F62A3C55-5B72-4189-933F-D45F5A7ADA41}" presName="circle" presStyleLbl="node1" presStyleIdx="5" presStyleCnt="6"/>
      <dgm:spPr/>
      <dgm:t>
        <a:bodyPr/>
        <a:lstStyle/>
        <a:p>
          <a:endParaRPr lang="en-US"/>
        </a:p>
      </dgm:t>
    </dgm:pt>
  </dgm:ptLst>
  <dgm:cxnLst>
    <dgm:cxn modelId="{A83EBDA0-BEF1-44F3-BC77-F1F474C3EB13}" srcId="{234ACC17-0AD8-49C8-8939-01297F9209CC}" destId="{AC59BE3A-7227-48F4-A878-401766B35043}" srcOrd="0" destOrd="0" parTransId="{23514317-3C66-4674-91D4-65F42B3C384F}" sibTransId="{4B27A82B-EAB9-4CBD-A7C7-16252FD520C0}"/>
    <dgm:cxn modelId="{E272ECC0-95BC-45AA-B3F2-668C1F4FEE66}" type="presOf" srcId="{4504B475-2454-4A70-BC74-780C3826E441}" destId="{FE89340C-ACD6-4414-B6B8-6752B08109DE}" srcOrd="1" destOrd="0" presId="urn:microsoft.com/office/officeart/2005/8/layout/hList9"/>
    <dgm:cxn modelId="{D2AB9785-7568-4B0B-B0B1-6BEC9DE3C328}" type="presOf" srcId="{BA60C6F7-19D7-462A-A923-DD3D49A01DA8}" destId="{8FBF5391-EC66-43AE-8408-2623F777F56A}" srcOrd="0" destOrd="0" presId="urn:microsoft.com/office/officeart/2005/8/layout/hList9"/>
    <dgm:cxn modelId="{E88A2719-36F9-4CC9-B802-AD28F500297D}" type="presOf" srcId="{AC59BE3A-7227-48F4-A878-401766B35043}" destId="{0855D677-D028-4310-8DFD-3E8ADB8305C7}" srcOrd="0" destOrd="0" presId="urn:microsoft.com/office/officeart/2005/8/layout/hList9"/>
    <dgm:cxn modelId="{0AAF4539-EB1D-48AB-A201-9083C8255470}" type="presOf" srcId="{126B95BB-4141-4EB2-9125-A8ADB948FF7B}" destId="{7E42A7FB-3F78-4D9B-826E-1EE5D2A9EEE5}" srcOrd="0" destOrd="0" presId="urn:microsoft.com/office/officeart/2005/8/layout/hList9"/>
    <dgm:cxn modelId="{E74E17FF-B849-427D-AD82-D3A2D96D44C4}" type="presOf" srcId="{234ACC17-0AD8-49C8-8939-01297F9209CC}" destId="{E58BDA2F-2D90-4849-94BB-6823AF864545}" srcOrd="0" destOrd="0" presId="urn:microsoft.com/office/officeart/2005/8/layout/hList9"/>
    <dgm:cxn modelId="{77C4218C-79B7-4939-A57D-1234F1BDCAD1}" type="presOf" srcId="{FA5EF658-17D9-46D9-B586-D67FCFB5B757}" destId="{D2C9EFA7-42B1-47EB-A455-8F0FA1627738}" srcOrd="1" destOrd="0" presId="urn:microsoft.com/office/officeart/2005/8/layout/hList9"/>
    <dgm:cxn modelId="{A055A3A0-4E14-4404-8719-54C267C9D7EF}" type="presOf" srcId="{22FCA671-69AB-47E8-8420-6ED36900C08F}" destId="{726BE0E1-361B-4D3B-80E4-344F160E4A61}" srcOrd="0" destOrd="0" presId="urn:microsoft.com/office/officeart/2005/8/layout/hList9"/>
    <dgm:cxn modelId="{4BD7A123-8A83-4513-B227-F01C6B2B3A85}" srcId="{234ACC17-0AD8-49C8-8939-01297F9209CC}" destId="{22FCA671-69AB-47E8-8420-6ED36900C08F}" srcOrd="1" destOrd="0" parTransId="{D5B8048C-6D91-41D5-A068-4C3B25C44D32}" sibTransId="{2EE042AF-66AD-407A-8FAF-1B5683BA1992}"/>
    <dgm:cxn modelId="{23BACD67-6C66-4D8F-96B8-59D2B257129E}" srcId="{AC59BE3A-7227-48F4-A878-401766B35043}" destId="{BA60C6F7-19D7-462A-A923-DD3D49A01DA8}" srcOrd="0" destOrd="0" parTransId="{6E2B372C-DEF2-45B3-BF70-086B8277B36A}" sibTransId="{684AFF11-B060-47E5-B6C6-414C022A06C1}"/>
    <dgm:cxn modelId="{5D53B954-8BFC-4A08-B2A5-F68676C65105}" type="presOf" srcId="{04400FD3-132A-4408-88C8-95CBA3CA17B6}" destId="{7B2B0B7C-AD1F-44C4-9283-1EDDDD56D147}" srcOrd="1" destOrd="0" presId="urn:microsoft.com/office/officeart/2005/8/layout/hList9"/>
    <dgm:cxn modelId="{577E785B-9952-4751-8D1A-DABD10DF1BE9}" type="presOf" srcId="{F10D7B17-8F35-4DB3-9C27-86120D4417E3}" destId="{62547864-87BF-449F-94E4-FC27B3F88500}" srcOrd="0" destOrd="0" presId="urn:microsoft.com/office/officeart/2005/8/layout/hList9"/>
    <dgm:cxn modelId="{BBA0C462-F5A8-4D00-B106-D7E260786A41}" srcId="{234ACC17-0AD8-49C8-8939-01297F9209CC}" destId="{F10D7B17-8F35-4DB3-9C27-86120D4417E3}" srcOrd="4" destOrd="0" parTransId="{1AD9814D-09AD-406F-8145-2BFDB8C34B79}" sibTransId="{A16983C6-DD48-4ABA-8BC8-93A8E6CC8C68}"/>
    <dgm:cxn modelId="{ECD8F480-DADD-4E70-BF97-8B120601BCCB}" srcId="{F99C0B7D-EC3F-423D-986C-46A7E81D4FFA}" destId="{126B95BB-4141-4EB2-9125-A8ADB948FF7B}" srcOrd="0" destOrd="0" parTransId="{952727AD-4150-4772-8960-AEF47587EFE5}" sibTransId="{E0037A76-722F-4FC3-A17D-9755711E2104}"/>
    <dgm:cxn modelId="{676F4774-FDCF-4D06-A31B-3FCE4594F423}" type="presOf" srcId="{04400FD3-132A-4408-88C8-95CBA3CA17B6}" destId="{1BEEA601-E58F-478F-9ED2-92ADE64EECEE}" srcOrd="0" destOrd="0" presId="urn:microsoft.com/office/officeart/2005/8/layout/hList9"/>
    <dgm:cxn modelId="{3C85E608-803E-411C-94A4-D2D903975BF2}" srcId="{F10D7B17-8F35-4DB3-9C27-86120D4417E3}" destId="{04400FD3-132A-4408-88C8-95CBA3CA17B6}" srcOrd="0" destOrd="0" parTransId="{6401CC9D-7640-4730-BC5C-D41052091819}" sibTransId="{547ACD45-18FA-411A-ACDE-39240E58C59F}"/>
    <dgm:cxn modelId="{CAD26660-F333-444A-8715-A82AC443CDFB}" srcId="{234ACC17-0AD8-49C8-8939-01297F9209CC}" destId="{C77466CD-17D2-4D18-8025-316A10B2C502}" srcOrd="3" destOrd="0" parTransId="{8322D9F7-F46A-4FE1-8291-5170D3797D9E}" sibTransId="{EE06A3B2-3103-4C0E-8A1D-70AEA3887572}"/>
    <dgm:cxn modelId="{AD43094A-4DB7-411C-AE48-910C8C32DECF}" type="presOf" srcId="{C77466CD-17D2-4D18-8025-316A10B2C502}" destId="{8F5B6EBF-EE48-4795-BD8A-A2B77F33AC24}" srcOrd="0" destOrd="0" presId="urn:microsoft.com/office/officeart/2005/8/layout/hList9"/>
    <dgm:cxn modelId="{725DD84A-99C0-4309-9D44-C0E4AC137A92}" type="presOf" srcId="{F99C0B7D-EC3F-423D-986C-46A7E81D4FFA}" destId="{E534977A-7CA5-476D-8FED-4E3E7264FF1D}" srcOrd="0" destOrd="0" presId="urn:microsoft.com/office/officeart/2005/8/layout/hList9"/>
    <dgm:cxn modelId="{37DF53C1-0107-42F1-8618-C3943F1F20DC}" type="presOf" srcId="{126B95BB-4141-4EB2-9125-A8ADB948FF7B}" destId="{B2A3ECBB-26AD-4644-BEDB-908D2AD5C5E9}" srcOrd="1" destOrd="0" presId="urn:microsoft.com/office/officeart/2005/8/layout/hList9"/>
    <dgm:cxn modelId="{C3E4DA99-F4FD-4203-9AA4-9CD85008CA6A}" type="presOf" srcId="{F62A3C55-5B72-4189-933F-D45F5A7ADA41}" destId="{5AC4D986-1AB0-475F-A7D4-AE054F47C395}" srcOrd="0" destOrd="0" presId="urn:microsoft.com/office/officeart/2005/8/layout/hList9"/>
    <dgm:cxn modelId="{74D8DFCC-1076-4843-BFB7-55451363DFA6}" type="presOf" srcId="{FA5EF658-17D9-46D9-B586-D67FCFB5B757}" destId="{7795AE72-3168-4903-A31F-F9FA5DEF2E5B}" srcOrd="0" destOrd="0" presId="urn:microsoft.com/office/officeart/2005/8/layout/hList9"/>
    <dgm:cxn modelId="{EBB30336-8089-4C9E-9006-95B7AACA93A8}" srcId="{234ACC17-0AD8-49C8-8939-01297F9209CC}" destId="{F62A3C55-5B72-4189-933F-D45F5A7ADA41}" srcOrd="5" destOrd="0" parTransId="{A00A8B49-6F8F-4874-A7BA-317844144EB7}" sibTransId="{B201C757-D20A-48DE-B86F-677BD543877B}"/>
    <dgm:cxn modelId="{5CA73699-89AA-494A-A1D4-756655CF5779}" type="presOf" srcId="{043F38F9-CCB2-4CA5-9FC2-5A11C562C4E0}" destId="{43E2BF3F-DC30-40E4-A7DF-213738C25CBE}" srcOrd="0" destOrd="0" presId="urn:microsoft.com/office/officeart/2005/8/layout/hList9"/>
    <dgm:cxn modelId="{94E7A5D8-573F-4E31-8C27-AA4B94FBA2AC}" srcId="{234ACC17-0AD8-49C8-8939-01297F9209CC}" destId="{F99C0B7D-EC3F-423D-986C-46A7E81D4FFA}" srcOrd="2" destOrd="0" parTransId="{DE363FB7-68A4-40B1-A0D0-EBB4EAE9A6B4}" sibTransId="{6EA933F4-6C27-4FE6-93F3-06644D69E631}"/>
    <dgm:cxn modelId="{76E0085C-266E-41B1-A8C0-1C881CD5964E}" srcId="{C77466CD-17D2-4D18-8025-316A10B2C502}" destId="{4504B475-2454-4A70-BC74-780C3826E441}" srcOrd="0" destOrd="0" parTransId="{1695577A-837D-4E03-AE58-90E908D2FC59}" sibTransId="{9F2E245B-1243-433A-B7AF-E79D310DC0C5}"/>
    <dgm:cxn modelId="{072D3674-C2F6-4180-A4BE-46401C66E5EC}" type="presOf" srcId="{4504B475-2454-4A70-BC74-780C3826E441}" destId="{0BF8B81D-B416-483F-9964-A6FED820C015}" srcOrd="0" destOrd="0" presId="urn:microsoft.com/office/officeart/2005/8/layout/hList9"/>
    <dgm:cxn modelId="{8494A076-4719-4CF1-AE87-585BF5A07E58}" srcId="{F62A3C55-5B72-4189-933F-D45F5A7ADA41}" destId="{043F38F9-CCB2-4CA5-9FC2-5A11C562C4E0}" srcOrd="0" destOrd="0" parTransId="{07427ADA-5FF0-4778-A85C-CD0F465AF4C0}" sibTransId="{20B07594-22B9-4B8D-A114-33E8DBC64431}"/>
    <dgm:cxn modelId="{78A11030-C0F7-4439-A381-6A3CED977FB0}" type="presOf" srcId="{BA60C6F7-19D7-462A-A923-DD3D49A01DA8}" destId="{AB9414DC-170B-4D27-ACD4-56E295233103}" srcOrd="1" destOrd="0" presId="urn:microsoft.com/office/officeart/2005/8/layout/hList9"/>
    <dgm:cxn modelId="{50B22ACE-28D0-4666-B0C8-F14899253747}" type="presOf" srcId="{043F38F9-CCB2-4CA5-9FC2-5A11C562C4E0}" destId="{87F53552-E0B8-4232-A1C4-D7A86B6AC122}" srcOrd="1" destOrd="0" presId="urn:microsoft.com/office/officeart/2005/8/layout/hList9"/>
    <dgm:cxn modelId="{247B79AE-AD6E-47D0-9443-34D878CC94B5}" srcId="{22FCA671-69AB-47E8-8420-6ED36900C08F}" destId="{FA5EF658-17D9-46D9-B586-D67FCFB5B757}" srcOrd="0" destOrd="0" parTransId="{39C0DD9A-AF64-4A39-9898-B40D9DB73CB8}" sibTransId="{799C7C72-4043-4B11-93C1-B4B96A5F54E5}"/>
    <dgm:cxn modelId="{42BAF716-9033-4945-822E-6629D91F56B1}" type="presParOf" srcId="{E58BDA2F-2D90-4849-94BB-6823AF864545}" destId="{4305E3CA-75BE-426E-8E7C-BE80B784AAB3}" srcOrd="0" destOrd="0" presId="urn:microsoft.com/office/officeart/2005/8/layout/hList9"/>
    <dgm:cxn modelId="{CBD63C76-F56B-4B0F-B9C8-FEB3C4B1FB67}" type="presParOf" srcId="{E58BDA2F-2D90-4849-94BB-6823AF864545}" destId="{1BA7E355-4587-48F4-A94F-7209AEE5A0CF}" srcOrd="1" destOrd="0" presId="urn:microsoft.com/office/officeart/2005/8/layout/hList9"/>
    <dgm:cxn modelId="{11FD2CCB-311B-461C-B614-951D02A7A276}" type="presParOf" srcId="{1BA7E355-4587-48F4-A94F-7209AEE5A0CF}" destId="{0A022AC0-CEE1-4EB1-84FA-6A4CDB7EF815}" srcOrd="0" destOrd="0" presId="urn:microsoft.com/office/officeart/2005/8/layout/hList9"/>
    <dgm:cxn modelId="{33D1D536-E3F7-434C-97DF-574D5824D787}" type="presParOf" srcId="{1BA7E355-4587-48F4-A94F-7209AEE5A0CF}" destId="{1A31B048-6FB8-4496-A575-D6F8B6999530}" srcOrd="1" destOrd="0" presId="urn:microsoft.com/office/officeart/2005/8/layout/hList9"/>
    <dgm:cxn modelId="{32653010-470D-4937-99B8-9B353D5282AA}" type="presParOf" srcId="{1A31B048-6FB8-4496-A575-D6F8B6999530}" destId="{8FBF5391-EC66-43AE-8408-2623F777F56A}" srcOrd="0" destOrd="0" presId="urn:microsoft.com/office/officeart/2005/8/layout/hList9"/>
    <dgm:cxn modelId="{80B96419-B8A9-4CB6-95BC-8D10CAE317E5}" type="presParOf" srcId="{1A31B048-6FB8-4496-A575-D6F8B6999530}" destId="{AB9414DC-170B-4D27-ACD4-56E295233103}" srcOrd="1" destOrd="0" presId="urn:microsoft.com/office/officeart/2005/8/layout/hList9"/>
    <dgm:cxn modelId="{C0146648-1F41-4896-BA6B-D5490CEC7481}" type="presParOf" srcId="{E58BDA2F-2D90-4849-94BB-6823AF864545}" destId="{217D568F-37EB-494F-B037-EF5F4CA43BDC}" srcOrd="2" destOrd="0" presId="urn:microsoft.com/office/officeart/2005/8/layout/hList9"/>
    <dgm:cxn modelId="{3299424D-5976-49BA-9A31-3148F2F44E24}" type="presParOf" srcId="{E58BDA2F-2D90-4849-94BB-6823AF864545}" destId="{0855D677-D028-4310-8DFD-3E8ADB8305C7}" srcOrd="3" destOrd="0" presId="urn:microsoft.com/office/officeart/2005/8/layout/hList9"/>
    <dgm:cxn modelId="{1C56D076-B1A3-49AF-89CA-FA5EB5A89687}" type="presParOf" srcId="{E58BDA2F-2D90-4849-94BB-6823AF864545}" destId="{4CD9C612-04C4-452D-B561-524C9AEC3C7F}" srcOrd="4" destOrd="0" presId="urn:microsoft.com/office/officeart/2005/8/layout/hList9"/>
    <dgm:cxn modelId="{25AD87A9-FD6F-4F5D-9448-F37D402E2C1C}" type="presParOf" srcId="{E58BDA2F-2D90-4849-94BB-6823AF864545}" destId="{046BEA79-F221-42D9-BBEC-F3BD28A3DD35}" srcOrd="5" destOrd="0" presId="urn:microsoft.com/office/officeart/2005/8/layout/hList9"/>
    <dgm:cxn modelId="{999F9351-8CC3-4134-9D14-887FA2C19710}" type="presParOf" srcId="{E58BDA2F-2D90-4849-94BB-6823AF864545}" destId="{4839AF69-8476-4361-8CDB-653B7F70652F}" srcOrd="6" destOrd="0" presId="urn:microsoft.com/office/officeart/2005/8/layout/hList9"/>
    <dgm:cxn modelId="{6001C8E3-F3BD-4D6D-81E1-CFC561F56895}" type="presParOf" srcId="{4839AF69-8476-4361-8CDB-653B7F70652F}" destId="{031D5C4F-0518-4E8E-9DB4-5F9407C3CF05}" srcOrd="0" destOrd="0" presId="urn:microsoft.com/office/officeart/2005/8/layout/hList9"/>
    <dgm:cxn modelId="{D80431C1-F6E6-4A4A-BA24-A8F791CBDF9F}" type="presParOf" srcId="{4839AF69-8476-4361-8CDB-653B7F70652F}" destId="{2197B641-7EDA-429D-AB9D-E3C9B6C2378B}" srcOrd="1" destOrd="0" presId="urn:microsoft.com/office/officeart/2005/8/layout/hList9"/>
    <dgm:cxn modelId="{0944CE0F-5228-4DE5-82BE-1EEE60D58795}" type="presParOf" srcId="{2197B641-7EDA-429D-AB9D-E3C9B6C2378B}" destId="{7795AE72-3168-4903-A31F-F9FA5DEF2E5B}" srcOrd="0" destOrd="0" presId="urn:microsoft.com/office/officeart/2005/8/layout/hList9"/>
    <dgm:cxn modelId="{62C37974-5DDD-4507-BB21-50A48B30087E}" type="presParOf" srcId="{2197B641-7EDA-429D-AB9D-E3C9B6C2378B}" destId="{D2C9EFA7-42B1-47EB-A455-8F0FA1627738}" srcOrd="1" destOrd="0" presId="urn:microsoft.com/office/officeart/2005/8/layout/hList9"/>
    <dgm:cxn modelId="{0B96F159-1194-4563-9835-B4D95651405E}" type="presParOf" srcId="{E58BDA2F-2D90-4849-94BB-6823AF864545}" destId="{F634CCB4-9DAD-4AA9-8126-B4212DD2BFA1}" srcOrd="7" destOrd="0" presId="urn:microsoft.com/office/officeart/2005/8/layout/hList9"/>
    <dgm:cxn modelId="{36FF0D03-D1C8-4DE7-9113-D8A100562854}" type="presParOf" srcId="{E58BDA2F-2D90-4849-94BB-6823AF864545}" destId="{726BE0E1-361B-4D3B-80E4-344F160E4A61}" srcOrd="8" destOrd="0" presId="urn:microsoft.com/office/officeart/2005/8/layout/hList9"/>
    <dgm:cxn modelId="{4B5B1718-C439-433F-9167-CB217A57D286}" type="presParOf" srcId="{E58BDA2F-2D90-4849-94BB-6823AF864545}" destId="{FBFBF6F8-6C7E-4347-8C2D-FEE06F2B8207}" srcOrd="9" destOrd="0" presId="urn:microsoft.com/office/officeart/2005/8/layout/hList9"/>
    <dgm:cxn modelId="{1B294192-B61A-424B-B8D5-88706E78BA43}" type="presParOf" srcId="{E58BDA2F-2D90-4849-94BB-6823AF864545}" destId="{5EE69D31-CB3B-432D-988E-102C1CE3218C}" srcOrd="10" destOrd="0" presId="urn:microsoft.com/office/officeart/2005/8/layout/hList9"/>
    <dgm:cxn modelId="{D45BE72B-2242-4B2A-9774-B792C88AB059}" type="presParOf" srcId="{E58BDA2F-2D90-4849-94BB-6823AF864545}" destId="{71D2AB5B-D1CF-487C-AB5C-518FAAB8C7BE}" srcOrd="11" destOrd="0" presId="urn:microsoft.com/office/officeart/2005/8/layout/hList9"/>
    <dgm:cxn modelId="{B44F57EE-71AD-40D5-9066-18470EA68F3A}" type="presParOf" srcId="{71D2AB5B-D1CF-487C-AB5C-518FAAB8C7BE}" destId="{9716A92E-C11E-4F8C-A7C1-FA2392963A3E}" srcOrd="0" destOrd="0" presId="urn:microsoft.com/office/officeart/2005/8/layout/hList9"/>
    <dgm:cxn modelId="{AC6ECD63-2AE9-4B19-9193-5F44704C0067}" type="presParOf" srcId="{71D2AB5B-D1CF-487C-AB5C-518FAAB8C7BE}" destId="{E5E38C6A-C690-4E3F-90A0-97D868431CD4}" srcOrd="1" destOrd="0" presId="urn:microsoft.com/office/officeart/2005/8/layout/hList9"/>
    <dgm:cxn modelId="{C25D9B08-F8A6-40BA-B4CA-5530147B8481}" type="presParOf" srcId="{E5E38C6A-C690-4E3F-90A0-97D868431CD4}" destId="{7E42A7FB-3F78-4D9B-826E-1EE5D2A9EEE5}" srcOrd="0" destOrd="0" presId="urn:microsoft.com/office/officeart/2005/8/layout/hList9"/>
    <dgm:cxn modelId="{1DA957A7-273A-438F-889A-259AF59C6B66}" type="presParOf" srcId="{E5E38C6A-C690-4E3F-90A0-97D868431CD4}" destId="{B2A3ECBB-26AD-4644-BEDB-908D2AD5C5E9}" srcOrd="1" destOrd="0" presId="urn:microsoft.com/office/officeart/2005/8/layout/hList9"/>
    <dgm:cxn modelId="{9AF7B5A4-47A8-44B6-973F-B3FC73A2AB17}" type="presParOf" srcId="{E58BDA2F-2D90-4849-94BB-6823AF864545}" destId="{E29ED1E0-7840-439D-8796-46C7D07490D0}" srcOrd="12" destOrd="0" presId="urn:microsoft.com/office/officeart/2005/8/layout/hList9"/>
    <dgm:cxn modelId="{D430EA43-037E-4712-AA1C-CB99CE29A7D6}" type="presParOf" srcId="{E58BDA2F-2D90-4849-94BB-6823AF864545}" destId="{E534977A-7CA5-476D-8FED-4E3E7264FF1D}" srcOrd="13" destOrd="0" presId="urn:microsoft.com/office/officeart/2005/8/layout/hList9"/>
    <dgm:cxn modelId="{7DEDB672-099E-4CC7-B7A1-E19E797C0FBD}" type="presParOf" srcId="{E58BDA2F-2D90-4849-94BB-6823AF864545}" destId="{23914351-46DA-4379-A4B1-1F70330B4284}" srcOrd="14" destOrd="0" presId="urn:microsoft.com/office/officeart/2005/8/layout/hList9"/>
    <dgm:cxn modelId="{DB5FCEDD-4841-4000-981A-4A354F17CB8F}" type="presParOf" srcId="{E58BDA2F-2D90-4849-94BB-6823AF864545}" destId="{98E49E96-7D88-4F24-9626-28CB5C4F6F0C}" srcOrd="15" destOrd="0" presId="urn:microsoft.com/office/officeart/2005/8/layout/hList9"/>
    <dgm:cxn modelId="{A53E3FBB-E332-47F0-92B3-34BD999B3C05}" type="presParOf" srcId="{E58BDA2F-2D90-4849-94BB-6823AF864545}" destId="{8A93A3A4-363F-42E1-8871-839076B49012}" srcOrd="16" destOrd="0" presId="urn:microsoft.com/office/officeart/2005/8/layout/hList9"/>
    <dgm:cxn modelId="{62FBE4FD-6745-4FE0-ADBD-717092012307}" type="presParOf" srcId="{8A93A3A4-363F-42E1-8871-839076B49012}" destId="{FA84F2C4-8DDB-43B7-8FF4-9BB531E143CE}" srcOrd="0" destOrd="0" presId="urn:microsoft.com/office/officeart/2005/8/layout/hList9"/>
    <dgm:cxn modelId="{A66C8779-C9E0-416D-996C-66B09D235816}" type="presParOf" srcId="{8A93A3A4-363F-42E1-8871-839076B49012}" destId="{DAA9E111-9D31-44B8-987F-AD92A9390B30}" srcOrd="1" destOrd="0" presId="urn:microsoft.com/office/officeart/2005/8/layout/hList9"/>
    <dgm:cxn modelId="{19720249-2403-45FA-85CA-AA4B84938BBB}" type="presParOf" srcId="{DAA9E111-9D31-44B8-987F-AD92A9390B30}" destId="{0BF8B81D-B416-483F-9964-A6FED820C015}" srcOrd="0" destOrd="0" presId="urn:microsoft.com/office/officeart/2005/8/layout/hList9"/>
    <dgm:cxn modelId="{D0E60534-603C-4E27-BE04-E73690E69CA6}" type="presParOf" srcId="{DAA9E111-9D31-44B8-987F-AD92A9390B30}" destId="{FE89340C-ACD6-4414-B6B8-6752B08109DE}" srcOrd="1" destOrd="0" presId="urn:microsoft.com/office/officeart/2005/8/layout/hList9"/>
    <dgm:cxn modelId="{FD97EF3A-A703-4E00-8C74-6B82F778580B}" type="presParOf" srcId="{E58BDA2F-2D90-4849-94BB-6823AF864545}" destId="{7B825859-75F8-49CF-834E-A924183601E6}" srcOrd="17" destOrd="0" presId="urn:microsoft.com/office/officeart/2005/8/layout/hList9"/>
    <dgm:cxn modelId="{24F5BFE8-43E7-4291-AD78-8FEC8B5F3311}" type="presParOf" srcId="{E58BDA2F-2D90-4849-94BB-6823AF864545}" destId="{8F5B6EBF-EE48-4795-BD8A-A2B77F33AC24}" srcOrd="18" destOrd="0" presId="urn:microsoft.com/office/officeart/2005/8/layout/hList9"/>
    <dgm:cxn modelId="{8F342E02-4E7C-408B-B6BE-ADAC4743FE6C}" type="presParOf" srcId="{E58BDA2F-2D90-4849-94BB-6823AF864545}" destId="{8FC37ECC-877B-47FA-9EDC-BD0147721AD8}" srcOrd="19" destOrd="0" presId="urn:microsoft.com/office/officeart/2005/8/layout/hList9"/>
    <dgm:cxn modelId="{5B5C57D3-E742-44F6-AD64-4FDAE0CFD513}" type="presParOf" srcId="{E58BDA2F-2D90-4849-94BB-6823AF864545}" destId="{7235585B-5A1A-4552-A45D-79C205E96197}" srcOrd="20" destOrd="0" presId="urn:microsoft.com/office/officeart/2005/8/layout/hList9"/>
    <dgm:cxn modelId="{9E4615EF-2F82-4526-A274-89169382500C}" type="presParOf" srcId="{E58BDA2F-2D90-4849-94BB-6823AF864545}" destId="{CDD89730-7E3C-4A2B-AE6C-DD82C809D3BF}" srcOrd="21" destOrd="0" presId="urn:microsoft.com/office/officeart/2005/8/layout/hList9"/>
    <dgm:cxn modelId="{11C51167-A6AE-4B89-98C9-F5C7CB0A370D}" type="presParOf" srcId="{CDD89730-7E3C-4A2B-AE6C-DD82C809D3BF}" destId="{2CFA39BA-E338-4452-88D6-938B46EEB58C}" srcOrd="0" destOrd="0" presId="urn:microsoft.com/office/officeart/2005/8/layout/hList9"/>
    <dgm:cxn modelId="{E45A191C-BF3B-4A6F-9C59-D88EB117C173}" type="presParOf" srcId="{CDD89730-7E3C-4A2B-AE6C-DD82C809D3BF}" destId="{D8F2584A-C45C-4AB9-A543-53B4AAA3909E}" srcOrd="1" destOrd="0" presId="urn:microsoft.com/office/officeart/2005/8/layout/hList9"/>
    <dgm:cxn modelId="{E41EB3CB-873C-4761-AFE6-B00D0E8AD3D7}" type="presParOf" srcId="{D8F2584A-C45C-4AB9-A543-53B4AAA3909E}" destId="{1BEEA601-E58F-478F-9ED2-92ADE64EECEE}" srcOrd="0" destOrd="0" presId="urn:microsoft.com/office/officeart/2005/8/layout/hList9"/>
    <dgm:cxn modelId="{A3948173-C564-4A47-91B3-38FF2F0B89F0}" type="presParOf" srcId="{D8F2584A-C45C-4AB9-A543-53B4AAA3909E}" destId="{7B2B0B7C-AD1F-44C4-9283-1EDDDD56D147}" srcOrd="1" destOrd="0" presId="urn:microsoft.com/office/officeart/2005/8/layout/hList9"/>
    <dgm:cxn modelId="{50F831A3-2BDE-45BB-89B1-84248F58F962}" type="presParOf" srcId="{E58BDA2F-2D90-4849-94BB-6823AF864545}" destId="{704EAB19-7566-42C5-952C-281AF46E625F}" srcOrd="22" destOrd="0" presId="urn:microsoft.com/office/officeart/2005/8/layout/hList9"/>
    <dgm:cxn modelId="{EE64B927-2022-44A9-B072-9B6E327392D2}" type="presParOf" srcId="{E58BDA2F-2D90-4849-94BB-6823AF864545}" destId="{62547864-87BF-449F-94E4-FC27B3F88500}" srcOrd="23" destOrd="0" presId="urn:microsoft.com/office/officeart/2005/8/layout/hList9"/>
    <dgm:cxn modelId="{CDB48262-1E7E-4D0A-B5DA-A2687DABC486}" type="presParOf" srcId="{E58BDA2F-2D90-4849-94BB-6823AF864545}" destId="{9C9C30CB-50B2-4835-B014-93AD1B06D6E2}" srcOrd="24" destOrd="0" presId="urn:microsoft.com/office/officeart/2005/8/layout/hList9"/>
    <dgm:cxn modelId="{139BF452-8696-4881-B408-7E3EB5E1D426}" type="presParOf" srcId="{E58BDA2F-2D90-4849-94BB-6823AF864545}" destId="{FAE1A510-95CC-40CB-905A-E98CCA6E402D}" srcOrd="25" destOrd="0" presId="urn:microsoft.com/office/officeart/2005/8/layout/hList9"/>
    <dgm:cxn modelId="{9E2A3185-540F-47F5-9E60-F5C8ED319708}" type="presParOf" srcId="{E58BDA2F-2D90-4849-94BB-6823AF864545}" destId="{0B93B091-7283-4A66-8534-698F7308DBDD}" srcOrd="26" destOrd="0" presId="urn:microsoft.com/office/officeart/2005/8/layout/hList9"/>
    <dgm:cxn modelId="{DF62ABE5-FCDD-400D-A60B-48B1480EC4EA}" type="presParOf" srcId="{0B93B091-7283-4A66-8534-698F7308DBDD}" destId="{137A7FB2-AFFD-4A0C-BE2A-653F7060EA3B}" srcOrd="0" destOrd="0" presId="urn:microsoft.com/office/officeart/2005/8/layout/hList9"/>
    <dgm:cxn modelId="{1E3A46EC-5879-493F-8BF5-14BAF98EC25D}" type="presParOf" srcId="{0B93B091-7283-4A66-8534-698F7308DBDD}" destId="{45E2B1F7-BF46-4B40-BC3E-3A01462045A3}" srcOrd="1" destOrd="0" presId="urn:microsoft.com/office/officeart/2005/8/layout/hList9"/>
    <dgm:cxn modelId="{4CCF9C47-7FF2-4AD6-A5AF-A5A1FC5D0153}" type="presParOf" srcId="{45E2B1F7-BF46-4B40-BC3E-3A01462045A3}" destId="{43E2BF3F-DC30-40E4-A7DF-213738C25CBE}" srcOrd="0" destOrd="0" presId="urn:microsoft.com/office/officeart/2005/8/layout/hList9"/>
    <dgm:cxn modelId="{53F514CE-EDF3-4043-AC36-2EC978FF6458}" type="presParOf" srcId="{45E2B1F7-BF46-4B40-BC3E-3A01462045A3}" destId="{87F53552-E0B8-4232-A1C4-D7A86B6AC122}" srcOrd="1" destOrd="0" presId="urn:microsoft.com/office/officeart/2005/8/layout/hList9"/>
    <dgm:cxn modelId="{600AA46D-D866-4301-B4BC-B517105ABF1A}" type="presParOf" srcId="{E58BDA2F-2D90-4849-94BB-6823AF864545}" destId="{9EA1ED4F-ED4D-4CD4-9898-BE1E183D317C}" srcOrd="27" destOrd="0" presId="urn:microsoft.com/office/officeart/2005/8/layout/hList9"/>
    <dgm:cxn modelId="{557CE3BB-CD0B-4F52-9495-2AA703C03ABC}" type="presParOf" srcId="{E58BDA2F-2D90-4849-94BB-6823AF864545}" destId="{5AC4D986-1AB0-475F-A7D4-AE054F47C395}" srcOrd="2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4D4062-6832-4994-A555-DC0BC9BCA511}">
      <dsp:nvSpPr>
        <dsp:cNvPr id="0" name=""/>
        <dsp:cNvSpPr/>
      </dsp:nvSpPr>
      <dsp:spPr>
        <a:xfrm>
          <a:off x="2943828" y="44640"/>
          <a:ext cx="2321306" cy="232130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500" b="1" i="0" u="none" strike="noStrike" kern="1200" cap="none" normalizeH="0" baseline="0" dirty="0" smtClean="0">
              <a:ln>
                <a:noFill/>
              </a:ln>
              <a:solidFill>
                <a:srgbClr val="0033CC"/>
              </a:solidFill>
              <a:effectLst/>
              <a:latin typeface="Arial" charset="0"/>
              <a:cs typeface="Arial" charset="0"/>
            </a:rPr>
            <a:t>SCIENCE</a:t>
          </a:r>
        </a:p>
      </dsp:txBody>
      <dsp:txXfrm>
        <a:off x="3211671" y="357123"/>
        <a:ext cx="1785620" cy="736568"/>
      </dsp:txXfrm>
    </dsp:sp>
    <dsp:sp modelId="{8ED31B28-5DB2-4205-B013-93273DA81FDB}">
      <dsp:nvSpPr>
        <dsp:cNvPr id="0" name=""/>
        <dsp:cNvSpPr/>
      </dsp:nvSpPr>
      <dsp:spPr>
        <a:xfrm>
          <a:off x="3970560" y="1071371"/>
          <a:ext cx="2321306" cy="232130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500" b="1" i="0" u="none" strike="noStrike" kern="1200" cap="none" normalizeH="0" baseline="0" dirty="0" smtClean="0">
              <a:ln>
                <a:noFill/>
              </a:ln>
              <a:solidFill>
                <a:srgbClr val="0033CC"/>
              </a:solidFill>
              <a:effectLst/>
              <a:latin typeface="Arial" charset="0"/>
              <a:cs typeface="Arial" charset="0"/>
            </a:rPr>
            <a:t>COMMON SENSE</a:t>
          </a:r>
        </a:p>
      </dsp:txBody>
      <dsp:txXfrm>
        <a:off x="5220493" y="1339214"/>
        <a:ext cx="892810" cy="1785620"/>
      </dsp:txXfrm>
    </dsp:sp>
    <dsp:sp modelId="{60C91265-DA77-4E2F-B413-15A5623140D5}">
      <dsp:nvSpPr>
        <dsp:cNvPr id="0" name=""/>
        <dsp:cNvSpPr/>
      </dsp:nvSpPr>
      <dsp:spPr>
        <a:xfrm>
          <a:off x="2943828" y="2098103"/>
          <a:ext cx="2321306" cy="232130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500" b="1" i="0" u="none" strike="noStrike" kern="1200" cap="none" normalizeH="0" baseline="0" dirty="0" smtClean="0">
              <a:ln>
                <a:noFill/>
              </a:ln>
              <a:solidFill>
                <a:srgbClr val="0033CC"/>
              </a:solidFill>
              <a:effectLst/>
              <a:latin typeface="Arial" charset="0"/>
              <a:cs typeface="Arial" charset="0"/>
            </a:rPr>
            <a:t>EXPERIENCE</a:t>
          </a:r>
        </a:p>
      </dsp:txBody>
      <dsp:txXfrm>
        <a:off x="3211671" y="3370357"/>
        <a:ext cx="1785620" cy="736568"/>
      </dsp:txXfrm>
    </dsp:sp>
    <dsp:sp modelId="{335AC903-439C-4742-85E1-9BEAA7E48CD9}">
      <dsp:nvSpPr>
        <dsp:cNvPr id="0" name=""/>
        <dsp:cNvSpPr/>
      </dsp:nvSpPr>
      <dsp:spPr>
        <a:xfrm>
          <a:off x="1917096" y="1071371"/>
          <a:ext cx="2321306" cy="232130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500" b="1" i="0" u="none" strike="noStrike" kern="1200" cap="none" normalizeH="0" baseline="0" dirty="0" smtClean="0">
              <a:ln>
                <a:noFill/>
              </a:ln>
              <a:solidFill>
                <a:srgbClr val="0033CC"/>
              </a:solidFill>
              <a:effectLst/>
              <a:latin typeface="Arial" charset="0"/>
              <a:cs typeface="Arial" charset="0"/>
            </a:rPr>
            <a:t>BELIEF</a:t>
          </a:r>
        </a:p>
      </dsp:txBody>
      <dsp:txXfrm>
        <a:off x="2095658" y="1339214"/>
        <a:ext cx="892810" cy="17856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F9E8EC-F51A-405E-99E7-FB87866FA449}">
      <dsp:nvSpPr>
        <dsp:cNvPr id="0" name=""/>
        <dsp:cNvSpPr/>
      </dsp:nvSpPr>
      <dsp:spPr>
        <a:xfrm>
          <a:off x="5616399" y="921109"/>
          <a:ext cx="2439995" cy="244044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BA9B6-77F2-4309-BC5B-28A80E4E5F99}">
      <dsp:nvSpPr>
        <dsp:cNvPr id="0" name=""/>
        <dsp:cNvSpPr/>
      </dsp:nvSpPr>
      <dsp:spPr>
        <a:xfrm>
          <a:off x="5697414" y="1002471"/>
          <a:ext cx="2277964" cy="2277721"/>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 sz="2700" kern="1200" dirty="0" smtClean="0"/>
            <a:t>Hypothesis</a:t>
          </a:r>
          <a:endParaRPr lang="hr-HR" sz="2700" kern="1200" dirty="0"/>
        </a:p>
      </dsp:txBody>
      <dsp:txXfrm>
        <a:off x="6023065" y="1327921"/>
        <a:ext cx="1626663" cy="1626821"/>
      </dsp:txXfrm>
    </dsp:sp>
    <dsp:sp modelId="{6D87C057-A8C4-487A-90C8-0D894117A9BF}">
      <dsp:nvSpPr>
        <dsp:cNvPr id="0" name=""/>
        <dsp:cNvSpPr/>
      </dsp:nvSpPr>
      <dsp:spPr>
        <a:xfrm rot="2700000">
          <a:off x="3097532" y="924059"/>
          <a:ext cx="2434118" cy="2434118"/>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F05BC-E6C3-4D3F-877A-FD0810CBD9C7}">
      <dsp:nvSpPr>
        <dsp:cNvPr id="0" name=""/>
        <dsp:cNvSpPr/>
      </dsp:nvSpPr>
      <dsp:spPr>
        <a:xfrm>
          <a:off x="3175609" y="1002471"/>
          <a:ext cx="2277964" cy="2277721"/>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 sz="2700" kern="1200" dirty="0" smtClean="0"/>
            <a:t>Scientific subject</a:t>
          </a:r>
          <a:endParaRPr lang="hr-HR" sz="2700" kern="1200" dirty="0"/>
        </a:p>
      </dsp:txBody>
      <dsp:txXfrm>
        <a:off x="3501260" y="1327921"/>
        <a:ext cx="1626663" cy="1626821"/>
      </dsp:txXfrm>
    </dsp:sp>
    <dsp:sp modelId="{95F72586-D7C5-400D-B514-E07DB7AE8AE8}">
      <dsp:nvSpPr>
        <dsp:cNvPr id="0" name=""/>
        <dsp:cNvSpPr/>
      </dsp:nvSpPr>
      <dsp:spPr>
        <a:xfrm rot="2700000">
          <a:off x="575727" y="924059"/>
          <a:ext cx="2434118" cy="2434118"/>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2FDFD-B597-499E-8E42-D388D9DC108B}">
      <dsp:nvSpPr>
        <dsp:cNvPr id="0" name=""/>
        <dsp:cNvSpPr/>
      </dsp:nvSpPr>
      <dsp:spPr>
        <a:xfrm>
          <a:off x="653804" y="1002471"/>
          <a:ext cx="2277964" cy="2277721"/>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 sz="2700" kern="1200" dirty="0" smtClean="0"/>
            <a:t>Scientific problem</a:t>
          </a:r>
          <a:endParaRPr lang="hr-HR" sz="2700" kern="1200" dirty="0"/>
        </a:p>
      </dsp:txBody>
      <dsp:txXfrm>
        <a:off x="979455" y="1327921"/>
        <a:ext cx="1626663" cy="16268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BF5391-EC66-43AE-8408-2623F777F56A}">
      <dsp:nvSpPr>
        <dsp:cNvPr id="0" name=""/>
        <dsp:cNvSpPr/>
      </dsp:nvSpPr>
      <dsp:spPr>
        <a:xfrm>
          <a:off x="542228" y="1177742"/>
          <a:ext cx="1008020" cy="67234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 sz="1300" kern="1200" dirty="0" smtClean="0"/>
            <a:t>Hypothesis</a:t>
          </a:r>
          <a:endParaRPr lang="en-US" sz="1300" kern="1200" dirty="0"/>
        </a:p>
      </dsp:txBody>
      <dsp:txXfrm>
        <a:off x="703511" y="1177742"/>
        <a:ext cx="846736" cy="672349"/>
      </dsp:txXfrm>
    </dsp:sp>
    <dsp:sp modelId="{0855D677-D028-4310-8DFD-3E8ADB8305C7}">
      <dsp:nvSpPr>
        <dsp:cNvPr id="0" name=""/>
        <dsp:cNvSpPr/>
      </dsp:nvSpPr>
      <dsp:spPr>
        <a:xfrm>
          <a:off x="4617" y="908937"/>
          <a:ext cx="672013" cy="67201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 sz="3400" kern="1200" dirty="0" smtClean="0"/>
            <a:t>1</a:t>
          </a:r>
          <a:endParaRPr lang="en-US" sz="3400" kern="1200" dirty="0"/>
        </a:p>
      </dsp:txBody>
      <dsp:txXfrm>
        <a:off x="4617" y="908937"/>
        <a:ext cx="672013" cy="672013"/>
      </dsp:txXfrm>
    </dsp:sp>
    <dsp:sp modelId="{7795AE72-3168-4903-A31F-F9FA5DEF2E5B}">
      <dsp:nvSpPr>
        <dsp:cNvPr id="0" name=""/>
        <dsp:cNvSpPr/>
      </dsp:nvSpPr>
      <dsp:spPr>
        <a:xfrm>
          <a:off x="2222261" y="1177742"/>
          <a:ext cx="1008020" cy="67234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 sz="1300" kern="1200" dirty="0" smtClean="0"/>
            <a:t>Deduction</a:t>
          </a:r>
          <a:endParaRPr lang="en-US" sz="1300" kern="1200" dirty="0"/>
        </a:p>
      </dsp:txBody>
      <dsp:txXfrm>
        <a:off x="2383545" y="1177742"/>
        <a:ext cx="846736" cy="672349"/>
      </dsp:txXfrm>
    </dsp:sp>
    <dsp:sp modelId="{726BE0E1-361B-4D3B-80E4-344F160E4A61}">
      <dsp:nvSpPr>
        <dsp:cNvPr id="0" name=""/>
        <dsp:cNvSpPr/>
      </dsp:nvSpPr>
      <dsp:spPr>
        <a:xfrm>
          <a:off x="1684651" y="908937"/>
          <a:ext cx="672013" cy="67201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 sz="3400" kern="1200" dirty="0" smtClean="0"/>
            <a:t>2</a:t>
          </a:r>
          <a:endParaRPr lang="en-US" sz="3400" kern="1200" dirty="0"/>
        </a:p>
      </dsp:txBody>
      <dsp:txXfrm>
        <a:off x="1684651" y="908937"/>
        <a:ext cx="672013" cy="672013"/>
      </dsp:txXfrm>
    </dsp:sp>
    <dsp:sp modelId="{7E42A7FB-3F78-4D9B-826E-1EE5D2A9EEE5}">
      <dsp:nvSpPr>
        <dsp:cNvPr id="0" name=""/>
        <dsp:cNvSpPr/>
      </dsp:nvSpPr>
      <dsp:spPr>
        <a:xfrm>
          <a:off x="3902295" y="1177742"/>
          <a:ext cx="1008020" cy="67234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 sz="1300" kern="1200" dirty="0" smtClean="0"/>
            <a:t>Claim</a:t>
          </a:r>
          <a:endParaRPr lang="en-US" sz="1300" kern="1200" dirty="0"/>
        </a:p>
      </dsp:txBody>
      <dsp:txXfrm>
        <a:off x="4063578" y="1177742"/>
        <a:ext cx="846736" cy="672349"/>
      </dsp:txXfrm>
    </dsp:sp>
    <dsp:sp modelId="{E534977A-7CA5-476D-8FED-4E3E7264FF1D}">
      <dsp:nvSpPr>
        <dsp:cNvPr id="0" name=""/>
        <dsp:cNvSpPr/>
      </dsp:nvSpPr>
      <dsp:spPr>
        <a:xfrm>
          <a:off x="3364684" y="908937"/>
          <a:ext cx="672013" cy="67201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 sz="3400" kern="1200" dirty="0" smtClean="0"/>
            <a:t>3</a:t>
          </a:r>
          <a:endParaRPr lang="en-US" sz="3400" kern="1200" dirty="0"/>
        </a:p>
      </dsp:txBody>
      <dsp:txXfrm>
        <a:off x="3364684" y="908937"/>
        <a:ext cx="672013" cy="672013"/>
      </dsp:txXfrm>
    </dsp:sp>
    <dsp:sp modelId="{0BF8B81D-B416-483F-9964-A6FED820C015}">
      <dsp:nvSpPr>
        <dsp:cNvPr id="0" name=""/>
        <dsp:cNvSpPr/>
      </dsp:nvSpPr>
      <dsp:spPr>
        <a:xfrm>
          <a:off x="5610361" y="1219791"/>
          <a:ext cx="1008020" cy="67234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 sz="1300" kern="1200" dirty="0" smtClean="0"/>
            <a:t>Empirical verification</a:t>
          </a:r>
          <a:endParaRPr lang="en-US" sz="1300" kern="1200" dirty="0"/>
        </a:p>
      </dsp:txBody>
      <dsp:txXfrm>
        <a:off x="5771644" y="1219791"/>
        <a:ext cx="846736" cy="672349"/>
      </dsp:txXfrm>
    </dsp:sp>
    <dsp:sp modelId="{8F5B6EBF-EE48-4795-BD8A-A2B77F33AC24}">
      <dsp:nvSpPr>
        <dsp:cNvPr id="0" name=""/>
        <dsp:cNvSpPr/>
      </dsp:nvSpPr>
      <dsp:spPr>
        <a:xfrm>
          <a:off x="5044717" y="908937"/>
          <a:ext cx="672013" cy="67201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 sz="3400" kern="1200" dirty="0" smtClean="0"/>
            <a:t>4</a:t>
          </a:r>
          <a:endParaRPr lang="en-US" sz="3400" kern="1200" dirty="0"/>
        </a:p>
      </dsp:txBody>
      <dsp:txXfrm>
        <a:off x="5044717" y="908937"/>
        <a:ext cx="672013" cy="672013"/>
      </dsp:txXfrm>
    </dsp:sp>
    <dsp:sp modelId="{1BEEA601-E58F-478F-9ED2-92ADE64EECEE}">
      <dsp:nvSpPr>
        <dsp:cNvPr id="0" name=""/>
        <dsp:cNvSpPr/>
      </dsp:nvSpPr>
      <dsp:spPr>
        <a:xfrm>
          <a:off x="7262361" y="1177742"/>
          <a:ext cx="1008020" cy="672349"/>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 sz="1300" kern="1200" dirty="0" smtClean="0"/>
            <a:t>Induction</a:t>
          </a:r>
          <a:endParaRPr lang="en-US" sz="1300" kern="1200" dirty="0"/>
        </a:p>
      </dsp:txBody>
      <dsp:txXfrm>
        <a:off x="7423645" y="1177742"/>
        <a:ext cx="846736" cy="672349"/>
      </dsp:txXfrm>
    </dsp:sp>
    <dsp:sp modelId="{62547864-87BF-449F-94E4-FC27B3F88500}">
      <dsp:nvSpPr>
        <dsp:cNvPr id="0" name=""/>
        <dsp:cNvSpPr/>
      </dsp:nvSpPr>
      <dsp:spPr>
        <a:xfrm>
          <a:off x="6724751" y="908937"/>
          <a:ext cx="672013" cy="672013"/>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 sz="3400" kern="1200" dirty="0" smtClean="0"/>
            <a:t>5</a:t>
          </a:r>
          <a:endParaRPr lang="en-US" sz="3400" kern="1200" dirty="0"/>
        </a:p>
      </dsp:txBody>
      <dsp:txXfrm>
        <a:off x="6724751" y="908937"/>
        <a:ext cx="672013" cy="672013"/>
      </dsp:txXfrm>
    </dsp:sp>
    <dsp:sp modelId="{43E2BF3F-DC30-40E4-A7DF-213738C25CBE}">
      <dsp:nvSpPr>
        <dsp:cNvPr id="0" name=""/>
        <dsp:cNvSpPr/>
      </dsp:nvSpPr>
      <dsp:spPr>
        <a:xfrm>
          <a:off x="8942395" y="1177742"/>
          <a:ext cx="1008020" cy="67234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 sz="1300" kern="1200" dirty="0" smtClean="0"/>
            <a:t>Modified hypothesis</a:t>
          </a:r>
          <a:endParaRPr lang="en-US" sz="1300" kern="1200" dirty="0"/>
        </a:p>
      </dsp:txBody>
      <dsp:txXfrm>
        <a:off x="9103678" y="1177742"/>
        <a:ext cx="846736" cy="672349"/>
      </dsp:txXfrm>
    </dsp:sp>
    <dsp:sp modelId="{5AC4D986-1AB0-475F-A7D4-AE054F47C395}">
      <dsp:nvSpPr>
        <dsp:cNvPr id="0" name=""/>
        <dsp:cNvSpPr/>
      </dsp:nvSpPr>
      <dsp:spPr>
        <a:xfrm>
          <a:off x="8404784" y="908937"/>
          <a:ext cx="672013" cy="67201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 sz="3400" kern="1200" dirty="0" smtClean="0"/>
            <a:t>6</a:t>
          </a:r>
          <a:endParaRPr lang="en-US" sz="3400" kern="1200" dirty="0"/>
        </a:p>
      </dsp:txBody>
      <dsp:txXfrm>
        <a:off x="8404784" y="908937"/>
        <a:ext cx="672013" cy="6720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85255-EF97-44AA-A046-FAA50471536F}" type="datetimeFigureOut">
              <a:rPr lang="hr-HR" smtClean="0"/>
              <a:pPr/>
              <a:t>9.4.2022.</a:t>
            </a:fld>
            <a:endParaRPr lang="hr-H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 smtClean="0"/>
              <a:t>Click to edit Master text styles</a:t>
            </a:r>
          </a:p>
          <a:p>
            <a:pPr lvl="1"/>
            <a:r>
              <a:rPr lang="en" smtClean="0"/>
              <a:t>Second level</a:t>
            </a:r>
          </a:p>
          <a:p>
            <a:pPr lvl="2"/>
            <a:r>
              <a:rPr lang="en" smtClean="0"/>
              <a:t>Third level</a:t>
            </a:r>
          </a:p>
          <a:p>
            <a:pPr lvl="3"/>
            <a:r>
              <a:rPr lang="en" smtClean="0"/>
              <a:t>Fourth level</a:t>
            </a:r>
          </a:p>
          <a:p>
            <a:pPr lvl="4"/>
            <a:r>
              <a:rPr lang="en"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0A177-D85C-4A3A-ACB5-63CAC7318E12}"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 dirty="0" smtClean="0"/>
              <a:t>Methodology - the science </a:t>
            </a:r>
            <a:r>
              <a:rPr lang="en" baseline="0" dirty="0" smtClean="0"/>
              <a:t>of methods (the totality of methodological procedures that we apply to gain new knowledge in a particular science)</a:t>
            </a:r>
          </a:p>
          <a:p>
            <a:r>
              <a:rPr lang="en" baseline="0" dirty="0" smtClean="0"/>
              <a:t>Method - standardized research procedures</a:t>
            </a:r>
            <a:endParaRPr lang="hr-HR" dirty="0"/>
          </a:p>
        </p:txBody>
      </p:sp>
      <p:sp>
        <p:nvSpPr>
          <p:cNvPr id="4" name="Slide Number Placeholder 3"/>
          <p:cNvSpPr>
            <a:spLocks noGrp="1"/>
          </p:cNvSpPr>
          <p:nvPr>
            <p:ph type="sldNum" sz="quarter" idx="10"/>
          </p:nvPr>
        </p:nvSpPr>
        <p:spPr/>
        <p:txBody>
          <a:bodyPr/>
          <a:lstStyle/>
          <a:p>
            <a:fld id="{12C0A177-D85C-4A3A-ACB5-63CAC7318E12}" type="slidenum">
              <a:rPr lang="hr-HR" smtClean="0"/>
              <a:pPr/>
              <a:t>3</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 dirty="0" smtClean="0"/>
              <a:t>Thoughtful </a:t>
            </a:r>
            <a:r>
              <a:rPr lang="en" baseline="0" dirty="0" smtClean="0"/>
              <a:t>arrangement of objective reality !!!</a:t>
            </a:r>
            <a:endParaRPr lang="hr-HR" dirty="0"/>
          </a:p>
        </p:txBody>
      </p:sp>
      <p:sp>
        <p:nvSpPr>
          <p:cNvPr id="4" name="Slide Number Placeholder 3"/>
          <p:cNvSpPr>
            <a:spLocks noGrp="1"/>
          </p:cNvSpPr>
          <p:nvPr>
            <p:ph type="sldNum" sz="quarter" idx="10"/>
          </p:nvPr>
        </p:nvSpPr>
        <p:spPr/>
        <p:txBody>
          <a:bodyPr/>
          <a:lstStyle/>
          <a:p>
            <a:fld id="{12C0A177-D85C-4A3A-ACB5-63CAC7318E12}" type="slidenum">
              <a:rPr lang="hr-HR" smtClean="0"/>
              <a:pPr/>
              <a:t>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1FCE8-A5FD-4CBF-B9B3-3134FF0E717D}"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08636-3C3A-42C9-B8EE-42419690CF4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478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1FCE8-A5FD-4CBF-B9B3-3134FF0E717D}"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230998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1FCE8-A5FD-4CBF-B9B3-3134FF0E717D}"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310288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1FCE8-A5FD-4CBF-B9B3-3134FF0E717D}"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319441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1FCE8-A5FD-4CBF-B9B3-3134FF0E717D}"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08636-3C3A-42C9-B8EE-42419690CF4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879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91FCE8-A5FD-4CBF-B9B3-3134FF0E717D}"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381537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1FCE8-A5FD-4CBF-B9B3-3134FF0E717D}" type="datetimeFigureOut">
              <a:rPr lang="en-US" smtClean="0"/>
              <a:pPr/>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133527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91FCE8-A5FD-4CBF-B9B3-3134FF0E717D}" type="datetimeFigureOut">
              <a:rPr lang="en-US" smtClean="0"/>
              <a:pPr/>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6852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91FCE8-A5FD-4CBF-B9B3-3134FF0E717D}" type="datetimeFigureOut">
              <a:rPr lang="en-US" smtClean="0"/>
              <a:pPr/>
              <a:t>4/9/2022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79297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91FCE8-A5FD-4CBF-B9B3-3134FF0E717D}" type="datetimeFigureOut">
              <a:rPr lang="en-US" smtClean="0"/>
              <a:pPr/>
              <a:t>4/9/2022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78511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1FCE8-A5FD-4CBF-B9B3-3134FF0E717D}"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08636-3C3A-42C9-B8EE-42419690CF4B}" type="slidenum">
              <a:rPr lang="en-US" smtClean="0"/>
              <a:pPr/>
              <a:t>‹#›</a:t>
            </a:fld>
            <a:endParaRPr lang="en-US"/>
          </a:p>
        </p:txBody>
      </p:sp>
    </p:spTree>
    <p:extLst>
      <p:ext uri="{BB962C8B-B14F-4D97-AF65-F5344CB8AC3E}">
        <p14:creationId xmlns:p14="http://schemas.microsoft.com/office/powerpoint/2010/main" xmlns="" val="287205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 smtClean="0"/>
              <a:t>Click to edit Master text styles</a:t>
            </a:r>
          </a:p>
          <a:p>
            <a:pPr lvl="1"/>
            <a:r>
              <a:rPr lang="en" smtClean="0"/>
              <a:t>Second level</a:t>
            </a:r>
          </a:p>
          <a:p>
            <a:pPr lvl="2"/>
            <a:r>
              <a:rPr lang="en" smtClean="0"/>
              <a:t>Third level</a:t>
            </a:r>
          </a:p>
          <a:p>
            <a:pPr lvl="3"/>
            <a:r>
              <a:rPr lang="en" smtClean="0"/>
              <a:t>Fourth level</a:t>
            </a:r>
          </a:p>
          <a:p>
            <a:pPr lvl="4"/>
            <a:r>
              <a:rPr lang="en"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91FCE8-A5FD-4CBF-B9B3-3134FF0E717D}" type="datetimeFigureOut">
              <a:rPr lang="en-US" smtClean="0"/>
              <a:pPr/>
              <a:t>4/9/2022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108636-3C3A-42C9-B8EE-42419690CF4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3992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B</a:t>
            </a:r>
            <a:r>
              <a:rPr lang="en" dirty="0" smtClean="0"/>
              <a:t>asic terms</a:t>
            </a:r>
            <a:r>
              <a:rPr lang="hr-HR" dirty="0" smtClean="0"/>
              <a:t> </a:t>
            </a:r>
            <a:r>
              <a:rPr lang="hr-HR" dirty="0" err="1" smtClean="0"/>
              <a:t>and</a:t>
            </a:r>
            <a:r>
              <a:rPr lang="hr-HR" dirty="0" smtClean="0"/>
              <a:t> </a:t>
            </a:r>
            <a:r>
              <a:rPr lang="hr-HR" dirty="0" err="1" smtClean="0"/>
              <a:t>definitions</a:t>
            </a:r>
            <a:endParaRPr lang="en-US" dirty="0"/>
          </a:p>
        </p:txBody>
      </p:sp>
    </p:spTree>
    <p:extLst>
      <p:ext uri="{BB962C8B-B14F-4D97-AF65-F5344CB8AC3E}">
        <p14:creationId xmlns:p14="http://schemas.microsoft.com/office/powerpoint/2010/main" xmlns="" val="390845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Scientific categories (1)</a:t>
            </a:r>
            <a:endParaRPr lang="hr-HR" dirty="0"/>
          </a:p>
        </p:txBody>
      </p:sp>
      <p:sp>
        <p:nvSpPr>
          <p:cNvPr id="3" name="Content Placeholder 2"/>
          <p:cNvSpPr>
            <a:spLocks noGrp="1"/>
          </p:cNvSpPr>
          <p:nvPr>
            <p:ph idx="1"/>
          </p:nvPr>
        </p:nvSpPr>
        <p:spPr>
          <a:xfrm>
            <a:off x="1097280" y="1845734"/>
            <a:ext cx="10058400" cy="4568318"/>
          </a:xfrm>
        </p:spPr>
        <p:txBody>
          <a:bodyPr>
            <a:normAutofit/>
          </a:bodyPr>
          <a:lstStyle/>
          <a:p>
            <a:r>
              <a:rPr lang="en" dirty="0" smtClean="0"/>
              <a:t>Concept - a thought that creates an object or phenomenon</a:t>
            </a:r>
          </a:p>
          <a:p>
            <a:r>
              <a:rPr lang="en" dirty="0" smtClean="0"/>
              <a:t>Judgment - a set of terms by which something is claimed or denied</a:t>
            </a:r>
          </a:p>
          <a:p>
            <a:r>
              <a:rPr lang="en" dirty="0" smtClean="0"/>
              <a:t>Definition - a court that unambiguously determines the content of a </a:t>
            </a:r>
            <a:r>
              <a:rPr lang="en" dirty="0"/>
              <a:t>term</a:t>
            </a:r>
            <a:endParaRPr lang="hr-HR" dirty="0" smtClean="0"/>
          </a:p>
          <a:p>
            <a:r>
              <a:rPr lang="en" dirty="0" smtClean="0"/>
              <a:t>Description - describing the appearance of an object, the course of an event (how?)</a:t>
            </a:r>
          </a:p>
          <a:p>
            <a:r>
              <a:rPr lang="en" dirty="0" smtClean="0"/>
              <a:t>Explanation - a logical process by which something is related to something else (why?)</a:t>
            </a:r>
          </a:p>
          <a:p>
            <a:r>
              <a:rPr lang="en" dirty="0" smtClean="0"/>
              <a:t>Scientific problem - a fact or phenomenon that is a surprise to the researcher, unknown, which encourages thinking and conducting scientific research; research motive</a:t>
            </a:r>
          </a:p>
          <a:p>
            <a:r>
              <a:rPr lang="en" dirty="0" smtClean="0"/>
              <a:t>Scientific subject - the object of our research</a:t>
            </a:r>
          </a:p>
          <a:p>
            <a:r>
              <a:rPr lang="en" dirty="0" smtClean="0"/>
              <a:t>Hypothesis - a scientific assumption set to explain a phenomenon that needs to be tested and 'proven' (or refuted) in order to become a credible scientific theory</a:t>
            </a:r>
          </a:p>
          <a:p>
            <a:r>
              <a:rPr lang="en" b="1" i="1" dirty="0" smtClean="0">
                <a:latin typeface="Aharoni" pitchFamily="2" charset="-79"/>
                <a:cs typeface="Aharoni" pitchFamily="2" charset="-79"/>
              </a:rPr>
              <a:t>Do not confuse the concept of methodology and methods !!!</a:t>
            </a:r>
            <a:endParaRPr lang="hr-HR" b="1" i="1" dirty="0">
              <a:latin typeface="Aharoni" pitchFamily="2" charset="-79"/>
              <a:cs typeface="Aharoni" pitchFamily="2" charset="-79"/>
            </a:endParaRPr>
          </a:p>
        </p:txBody>
      </p:sp>
    </p:spTree>
    <p:extLst>
      <p:ext uri="{BB962C8B-B14F-4D97-AF65-F5344CB8AC3E}">
        <p14:creationId xmlns:p14="http://schemas.microsoft.com/office/powerpoint/2010/main" xmlns="" val="3505837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Scientific categories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343618001"/>
              </p:ext>
            </p:extLst>
          </p:nvPr>
        </p:nvGraphicFramePr>
        <p:xfrm>
          <a:off x="759784" y="1855083"/>
          <a:ext cx="10875624" cy="4724400"/>
        </p:xfrm>
        <a:graphic>
          <a:graphicData uri="http://schemas.openxmlformats.org/drawingml/2006/table">
            <a:tbl>
              <a:tblPr firstRow="1" bandRow="1">
                <a:tableStyleId>{5C22544A-7EE6-4342-B048-85BDC9FD1C3A}</a:tableStyleId>
              </a:tblPr>
              <a:tblGrid>
                <a:gridCol w="5437812"/>
                <a:gridCol w="5437812"/>
              </a:tblGrid>
              <a:tr h="311314">
                <a:tc>
                  <a:txBody>
                    <a:bodyPr/>
                    <a:lstStyle/>
                    <a:p>
                      <a:pPr algn="ctr"/>
                      <a:r>
                        <a:rPr lang="en" sz="1600" dirty="0" smtClean="0"/>
                        <a:t>Term</a:t>
                      </a:r>
                      <a:endParaRPr lang="en-US" sz="1600" dirty="0"/>
                    </a:p>
                  </a:txBody>
                  <a:tcPr/>
                </a:tc>
                <a:tc>
                  <a:txBody>
                    <a:bodyPr/>
                    <a:lstStyle/>
                    <a:p>
                      <a:pPr algn="ctr"/>
                      <a:r>
                        <a:rPr lang="en" sz="1600" dirty="0" smtClean="0"/>
                        <a:t>Example</a:t>
                      </a:r>
                      <a:endParaRPr lang="en-US" sz="1600" dirty="0"/>
                    </a:p>
                  </a:txBody>
                  <a:tcPr/>
                </a:tc>
              </a:tr>
              <a:tr h="311314">
                <a:tc>
                  <a:txBody>
                    <a:bodyPr/>
                    <a:lstStyle/>
                    <a:p>
                      <a:r>
                        <a:rPr lang="en" sz="1600" dirty="0" smtClean="0"/>
                        <a:t>Term</a:t>
                      </a:r>
                      <a:endParaRPr lang="en-US" sz="1600" dirty="0"/>
                    </a:p>
                  </a:txBody>
                  <a:tcPr/>
                </a:tc>
                <a:tc>
                  <a:txBody>
                    <a:bodyPr/>
                    <a:lstStyle/>
                    <a:p>
                      <a:pPr algn="l"/>
                      <a:r>
                        <a:rPr lang="en" sz="1600" i="1" dirty="0" smtClean="0"/>
                        <a:t>"Economy"</a:t>
                      </a:r>
                      <a:endParaRPr lang="en-US" sz="1600" dirty="0"/>
                    </a:p>
                  </a:txBody>
                  <a:tcPr/>
                </a:tc>
              </a:tr>
              <a:tr h="311314">
                <a:tc>
                  <a:txBody>
                    <a:bodyPr/>
                    <a:lstStyle/>
                    <a:p>
                      <a:r>
                        <a:rPr lang="en" sz="1600" dirty="0" smtClean="0"/>
                        <a:t>Court</a:t>
                      </a:r>
                      <a:endParaRPr lang="en-US" sz="1600" dirty="0"/>
                    </a:p>
                  </a:txBody>
                  <a:tcPr/>
                </a:tc>
                <a:tc>
                  <a:txBody>
                    <a:bodyPr/>
                    <a:lstStyle/>
                    <a:p>
                      <a:pPr algn="l"/>
                      <a:r>
                        <a:rPr lang="en" sz="1600" dirty="0" smtClean="0"/>
                        <a:t>"Economics is a useful </a:t>
                      </a:r>
                      <a:r>
                        <a:rPr lang="en" sz="1600" baseline="0" dirty="0" smtClean="0"/>
                        <a:t>science"</a:t>
                      </a:r>
                      <a:endParaRPr lang="en-US" sz="1600" dirty="0"/>
                    </a:p>
                  </a:txBody>
                  <a:tcPr/>
                </a:tc>
              </a:tr>
              <a:tr h="764133">
                <a:tc>
                  <a:txBody>
                    <a:bodyPr/>
                    <a:lstStyle/>
                    <a:p>
                      <a:r>
                        <a:rPr lang="en" sz="1600" dirty="0" smtClean="0"/>
                        <a:t>Definition</a:t>
                      </a:r>
                      <a:endParaRPr lang="en-US" sz="1600" dirty="0"/>
                    </a:p>
                  </a:txBody>
                  <a:tcPr/>
                </a:tc>
                <a:tc>
                  <a:txBody>
                    <a:bodyPr/>
                    <a:lstStyle/>
                    <a:p>
                      <a:pPr algn="l"/>
                      <a:r>
                        <a:rPr lang="en" sz="1600" i="1" dirty="0" smtClean="0"/>
                        <a:t>"Economics </a:t>
                      </a:r>
                      <a:r>
                        <a:rPr lang="en" sz="1600" i="1" baseline="0" dirty="0" smtClean="0"/>
                        <a:t>is a </a:t>
                      </a:r>
                      <a:r>
                        <a:rPr lang="en" sz="1600" i="1" dirty="0" smtClean="0"/>
                        <a:t>social science that studies the ways in which individuals and society seek to meet their needs with limited resources."</a:t>
                      </a:r>
                      <a:endParaRPr lang="en-US" sz="1600" dirty="0"/>
                    </a:p>
                  </a:txBody>
                  <a:tcPr/>
                </a:tc>
              </a:tr>
              <a:tr h="537723">
                <a:tc>
                  <a:txBody>
                    <a:bodyPr/>
                    <a:lstStyle/>
                    <a:p>
                      <a:r>
                        <a:rPr lang="en" sz="1600" dirty="0" smtClean="0"/>
                        <a:t>Description</a:t>
                      </a:r>
                      <a:endParaRPr lang="en-US" sz="1600" dirty="0"/>
                    </a:p>
                  </a:txBody>
                  <a:tcPr/>
                </a:tc>
                <a:tc>
                  <a:txBody>
                    <a:bodyPr/>
                    <a:lstStyle/>
                    <a:p>
                      <a:pPr algn="l"/>
                      <a:r>
                        <a:rPr lang="en" sz="1600" i="1" dirty="0" smtClean="0"/>
                        <a:t>"Second-class loans are one of the reasons for the global economic crisis in 2007."</a:t>
                      </a:r>
                      <a:endParaRPr lang="en-US" sz="1600" dirty="0"/>
                    </a:p>
                  </a:txBody>
                  <a:tcPr/>
                </a:tc>
              </a:tr>
              <a:tr h="764133">
                <a:tc>
                  <a:txBody>
                    <a:bodyPr/>
                    <a:lstStyle/>
                    <a:p>
                      <a:r>
                        <a:rPr lang="en" sz="1600" dirty="0" smtClean="0"/>
                        <a:t>Explanation</a:t>
                      </a:r>
                      <a:endParaRPr lang="en-US" sz="1600" dirty="0"/>
                    </a:p>
                  </a:txBody>
                  <a:tcPr/>
                </a:tc>
                <a:tc>
                  <a:txBody>
                    <a:bodyPr/>
                    <a:lstStyle/>
                    <a:p>
                      <a:pPr algn="l"/>
                      <a:r>
                        <a:rPr lang="en" sz="1600" i="1" dirty="0" smtClean="0"/>
                        <a:t>"Granting loans to people who are not creditworthy and who are not financially literate is a risk to the stability of the financial system."</a:t>
                      </a:r>
                      <a:endParaRPr lang="en-US" sz="1600" dirty="0"/>
                    </a:p>
                  </a:txBody>
                  <a:tcPr/>
                </a:tc>
              </a:tr>
              <a:tr h="537723">
                <a:tc>
                  <a:txBody>
                    <a:bodyPr/>
                    <a:lstStyle/>
                    <a:p>
                      <a:r>
                        <a:rPr lang="en" sz="1600" dirty="0" smtClean="0"/>
                        <a:t>Scientific problem</a:t>
                      </a:r>
                      <a:endParaRPr lang="en-US" sz="1600" dirty="0"/>
                    </a:p>
                  </a:txBody>
                  <a:tcPr/>
                </a:tc>
                <a:tc>
                  <a:txBody>
                    <a:bodyPr/>
                    <a:lstStyle/>
                    <a:p>
                      <a:pPr algn="l"/>
                      <a:r>
                        <a:rPr lang="en" sz="1600" i="1" dirty="0" smtClean="0"/>
                        <a:t>"The economic and social cost of closing the economy due to the COVID-19 </a:t>
                      </a:r>
                      <a:r>
                        <a:rPr lang="en" sz="1600" i="1" dirty="0" err="1" smtClean="0"/>
                        <a:t>pandemic </a:t>
                      </a:r>
                      <a:r>
                        <a:rPr lang="en" sz="1600" i="1" dirty="0" smtClean="0"/>
                        <a:t>."</a:t>
                      </a:r>
                      <a:endParaRPr lang="en-US" sz="1600" dirty="0"/>
                    </a:p>
                  </a:txBody>
                  <a:tcPr/>
                </a:tc>
              </a:tr>
              <a:tr h="311314">
                <a:tc>
                  <a:txBody>
                    <a:bodyPr/>
                    <a:lstStyle/>
                    <a:p>
                      <a:r>
                        <a:rPr lang="en" sz="1600" dirty="0" smtClean="0"/>
                        <a:t>Scientific subject</a:t>
                      </a:r>
                      <a:endParaRPr lang="en-US" sz="1600" dirty="0"/>
                    </a:p>
                  </a:txBody>
                  <a:tcPr/>
                </a:tc>
                <a:tc>
                  <a:txBody>
                    <a:bodyPr/>
                    <a:lstStyle/>
                    <a:p>
                      <a:pPr algn="l"/>
                      <a:r>
                        <a:rPr lang="en" sz="1600" dirty="0" smtClean="0"/>
                        <a:t>"Poverty </a:t>
                      </a:r>
                      <a:r>
                        <a:rPr lang="en" sz="1600" baseline="0" dirty="0" smtClean="0"/>
                        <a:t>in Croatia"</a:t>
                      </a:r>
                      <a:endParaRPr lang="en-US" sz="1600" dirty="0"/>
                    </a:p>
                  </a:txBody>
                  <a:tcPr/>
                </a:tc>
              </a:tr>
              <a:tr h="537723">
                <a:tc>
                  <a:txBody>
                    <a:bodyPr/>
                    <a:lstStyle/>
                    <a:p>
                      <a:r>
                        <a:rPr lang="en" sz="1600" dirty="0" smtClean="0"/>
                        <a:t>Hypothesis</a:t>
                      </a:r>
                      <a:endParaRPr lang="en-US" sz="1600" dirty="0"/>
                    </a:p>
                  </a:txBody>
                  <a:tcPr/>
                </a:tc>
                <a:tc>
                  <a:txBody>
                    <a:bodyPr/>
                    <a:lstStyle/>
                    <a:p>
                      <a:pPr algn="l"/>
                      <a:r>
                        <a:rPr lang="en" sz="1600" dirty="0" smtClean="0"/>
                        <a:t>"There is no statistically significant </a:t>
                      </a:r>
                      <a:r>
                        <a:rPr lang="en" sz="1600" baseline="0" dirty="0" smtClean="0"/>
                        <a:t>link between economic growth and investment in education"</a:t>
                      </a:r>
                      <a:endParaRPr lang="en-US" sz="1600" dirty="0"/>
                    </a:p>
                  </a:txBody>
                  <a:tcPr/>
                </a:tc>
              </a:tr>
            </a:tbl>
          </a:graphicData>
        </a:graphic>
      </p:graphicFrame>
    </p:spTree>
    <p:extLst>
      <p:ext uri="{BB962C8B-B14F-4D97-AF65-F5344CB8AC3E}">
        <p14:creationId xmlns:p14="http://schemas.microsoft.com/office/powerpoint/2010/main" xmlns="" val="254012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Scientific categories (3)</a:t>
            </a:r>
            <a:endParaRPr lang="hr-HR" dirty="0"/>
          </a:p>
        </p:txBody>
      </p:sp>
      <p:graphicFrame>
        <p:nvGraphicFramePr>
          <p:cNvPr id="4" name="Diagram 3"/>
          <p:cNvGraphicFramePr/>
          <p:nvPr>
            <p:extLst/>
          </p:nvPr>
        </p:nvGraphicFramePr>
        <p:xfrm>
          <a:off x="1322316" y="1856096"/>
          <a:ext cx="8128000" cy="428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77876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Scientific categories (4)</a:t>
            </a:r>
            <a:endParaRPr lang="hr-HR" dirty="0"/>
          </a:p>
        </p:txBody>
      </p:sp>
      <p:sp>
        <p:nvSpPr>
          <p:cNvPr id="3" name="Content Placeholder 2"/>
          <p:cNvSpPr>
            <a:spLocks noGrp="1"/>
          </p:cNvSpPr>
          <p:nvPr>
            <p:ph idx="1"/>
          </p:nvPr>
        </p:nvSpPr>
        <p:spPr/>
        <p:txBody>
          <a:bodyPr/>
          <a:lstStyle/>
          <a:p>
            <a:r>
              <a:rPr lang="en" dirty="0" smtClean="0"/>
              <a:t>Inference - the thought process by which one judgment is derived from one or more other courts</a:t>
            </a:r>
          </a:p>
          <a:p>
            <a:r>
              <a:rPr lang="en" dirty="0" smtClean="0"/>
              <a:t>Conclusion - a structured thought of two or more courts, a logical creation</a:t>
            </a:r>
          </a:p>
          <a:p>
            <a:r>
              <a:rPr lang="en" dirty="0" smtClean="0"/>
              <a:t>Scientific research - solving scientific problems</a:t>
            </a:r>
          </a:p>
          <a:p>
            <a:pPr lvl="1"/>
            <a:r>
              <a:rPr lang="en" dirty="0" smtClean="0"/>
              <a:t>Fundamental</a:t>
            </a:r>
          </a:p>
          <a:p>
            <a:pPr lvl="1"/>
            <a:r>
              <a:rPr lang="en" dirty="0" smtClean="0"/>
              <a:t>Applied (applied)</a:t>
            </a:r>
          </a:p>
          <a:p>
            <a:pPr lvl="1"/>
            <a:r>
              <a:rPr lang="en" dirty="0" smtClean="0"/>
              <a:t>Professional (development)</a:t>
            </a:r>
          </a:p>
          <a:p>
            <a:endParaRPr lang="hr-HR" dirty="0" smtClean="0"/>
          </a:p>
          <a:p>
            <a:endParaRPr lang="hr-HR" dirty="0"/>
          </a:p>
        </p:txBody>
      </p:sp>
    </p:spTree>
    <p:extLst>
      <p:ext uri="{BB962C8B-B14F-4D97-AF65-F5344CB8AC3E}">
        <p14:creationId xmlns:p14="http://schemas.microsoft.com/office/powerpoint/2010/main" xmlns="" val="315991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Methods (1)</a:t>
            </a:r>
            <a:endParaRPr lang="hr-HR" dirty="0"/>
          </a:p>
        </p:txBody>
      </p:sp>
      <p:sp>
        <p:nvSpPr>
          <p:cNvPr id="3" name="Content Placeholder 2"/>
          <p:cNvSpPr>
            <a:spLocks noGrp="1"/>
          </p:cNvSpPr>
          <p:nvPr>
            <p:ph idx="1"/>
          </p:nvPr>
        </p:nvSpPr>
        <p:spPr/>
        <p:txBody>
          <a:bodyPr/>
          <a:lstStyle/>
          <a:p>
            <a:pPr marL="201168" lvl="1" indent="0" algn="ctr">
              <a:buNone/>
            </a:pPr>
            <a:r>
              <a:rPr lang="en" b="1" dirty="0" smtClean="0"/>
              <a:t>Method - a planned procedure for testing or investigating a phenomenon</a:t>
            </a:r>
          </a:p>
          <a:p>
            <a:r>
              <a:rPr lang="en" dirty="0" smtClean="0"/>
              <a:t>Inductive method - systematic and consistent application of the inductive method of reasoning in which the conclusion of the general court is reached on the basis of individual or special facts</a:t>
            </a:r>
          </a:p>
          <a:p>
            <a:r>
              <a:rPr lang="en" dirty="0" smtClean="0"/>
              <a:t>Deductive method - systematic and consistent application of deductive way of thinking in which individual, special conclusions are drawn from general attitudes</a:t>
            </a:r>
          </a:p>
          <a:p>
            <a:r>
              <a:rPr lang="en" dirty="0" smtClean="0"/>
              <a:t>Method of analysis - the process of scientific research and explanation of reality by breaking down complex thought formations into their simpler components</a:t>
            </a:r>
          </a:p>
          <a:p>
            <a:r>
              <a:rPr lang="en" dirty="0" smtClean="0"/>
              <a:t>Synthesis method - the process of scientific research and explanation of reality through merging, assembling simple mental creations into complex ones</a:t>
            </a:r>
          </a:p>
          <a:p>
            <a:r>
              <a:rPr lang="en" dirty="0" smtClean="0"/>
              <a:t>Generalization method - a thought process of generalization which leads from a particular concept to a more general</a:t>
            </a:r>
            <a:endParaRPr lang="hr-HR" dirty="0"/>
          </a:p>
        </p:txBody>
      </p:sp>
    </p:spTree>
    <p:extLst>
      <p:ext uri="{BB962C8B-B14F-4D97-AF65-F5344CB8AC3E}">
        <p14:creationId xmlns:p14="http://schemas.microsoft.com/office/powerpoint/2010/main" xmlns="" val="40682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Methods (2)</a:t>
            </a:r>
            <a:endParaRPr lang="hr-HR" dirty="0"/>
          </a:p>
        </p:txBody>
      </p:sp>
      <p:sp>
        <p:nvSpPr>
          <p:cNvPr id="3" name="Content Placeholder 2"/>
          <p:cNvSpPr>
            <a:spLocks noGrp="1"/>
          </p:cNvSpPr>
          <p:nvPr>
            <p:ph idx="1"/>
          </p:nvPr>
        </p:nvSpPr>
        <p:spPr/>
        <p:txBody>
          <a:bodyPr/>
          <a:lstStyle/>
          <a:p>
            <a:r>
              <a:rPr lang="en" dirty="0" smtClean="0"/>
              <a:t>Method of specialization - a thought process that leads from a general concept to a new concept, narrower in scope and richer in content</a:t>
            </a:r>
          </a:p>
          <a:p>
            <a:r>
              <a:rPr lang="en" dirty="0" smtClean="0"/>
              <a:t>Method of proving - a scientific method whose purpose is to determine the truth of certain knowledge, theories, attitudes</a:t>
            </a:r>
          </a:p>
          <a:p>
            <a:r>
              <a:rPr lang="en" dirty="0" smtClean="0"/>
              <a:t>Rebuttal method - the procedure by which the research thesis is rejected</a:t>
            </a:r>
          </a:p>
          <a:p>
            <a:r>
              <a:rPr lang="en" dirty="0" smtClean="0"/>
              <a:t>Classification method - systematic and complete division of a general concept into special ones, which that term encompasses</a:t>
            </a:r>
          </a:p>
          <a:p>
            <a:r>
              <a:rPr lang="en" dirty="0" smtClean="0"/>
              <a:t>Method of description - the process of simply describing or delineating facts</a:t>
            </a:r>
          </a:p>
          <a:p>
            <a:r>
              <a:rPr lang="en" dirty="0" smtClean="0"/>
              <a:t>Compilation method - the process of taking someone else's results of scientific research work</a:t>
            </a:r>
          </a:p>
          <a:p>
            <a:r>
              <a:rPr lang="en" dirty="0" smtClean="0"/>
              <a:t>Comparative method - the process of comparing the same or related facts</a:t>
            </a:r>
            <a:endParaRPr lang="hr-HR" dirty="0"/>
          </a:p>
        </p:txBody>
      </p:sp>
    </p:spTree>
    <p:extLst>
      <p:ext uri="{BB962C8B-B14F-4D97-AF65-F5344CB8AC3E}">
        <p14:creationId xmlns:p14="http://schemas.microsoft.com/office/powerpoint/2010/main" xmlns="" val="2584367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Methods (3)</a:t>
            </a:r>
            <a:endParaRPr lang="hr-HR" dirty="0"/>
          </a:p>
        </p:txBody>
      </p:sp>
      <p:sp>
        <p:nvSpPr>
          <p:cNvPr id="3" name="Content Placeholder 2"/>
          <p:cNvSpPr>
            <a:spLocks noGrp="1"/>
          </p:cNvSpPr>
          <p:nvPr>
            <p:ph idx="1"/>
          </p:nvPr>
        </p:nvSpPr>
        <p:spPr/>
        <p:txBody>
          <a:bodyPr>
            <a:normAutofit lnSpcReduction="10000"/>
          </a:bodyPr>
          <a:lstStyle/>
          <a:p>
            <a:r>
              <a:rPr lang="en" dirty="0" smtClean="0"/>
              <a:t>Statistical method - a general scientific method that investigates mass phenomena (using a specific method) using numerical expression</a:t>
            </a:r>
          </a:p>
          <a:p>
            <a:r>
              <a:rPr lang="en" dirty="0" smtClean="0"/>
              <a:t>Historical method - a procedure by which, on the basis of various documents and evidence, one can find out exactly what happened in the past and, if possible, how and why it happened</a:t>
            </a:r>
          </a:p>
          <a:p>
            <a:r>
              <a:rPr lang="en" dirty="0" smtClean="0"/>
              <a:t>Case study method - a procedure by which an individual case is studied</a:t>
            </a:r>
          </a:p>
          <a:p>
            <a:r>
              <a:rPr lang="en" dirty="0" smtClean="0"/>
              <a:t>Survey method - a procedure by which, based on a survey questionnaire, data on the subject of research are researched and collected</a:t>
            </a:r>
          </a:p>
          <a:p>
            <a:r>
              <a:rPr lang="en" dirty="0" smtClean="0"/>
              <a:t>Interview method - a procedure by which, based on an interview (systematically planned), researches and gathers views on the subject of research are researched and collected</a:t>
            </a:r>
          </a:p>
          <a:p>
            <a:r>
              <a:rPr lang="en" dirty="0" smtClean="0"/>
              <a:t>Observation method - a procedure by which research and data on the subject of research are researched and collected on the basis of observation (systematically planned)</a:t>
            </a:r>
            <a:endParaRPr lang="hr-HR" dirty="0"/>
          </a:p>
        </p:txBody>
      </p:sp>
    </p:spTree>
    <p:extLst>
      <p:ext uri="{BB962C8B-B14F-4D97-AF65-F5344CB8AC3E}">
        <p14:creationId xmlns:p14="http://schemas.microsoft.com/office/powerpoint/2010/main" xmlns="" val="3642697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Types of publications (1)</a:t>
            </a:r>
            <a:endParaRPr lang="hr-HR" dirty="0"/>
          </a:p>
        </p:txBody>
      </p:sp>
      <p:sp>
        <p:nvSpPr>
          <p:cNvPr id="3" name="Content Placeholder 2"/>
          <p:cNvSpPr>
            <a:spLocks noGrp="1"/>
          </p:cNvSpPr>
          <p:nvPr>
            <p:ph idx="1"/>
          </p:nvPr>
        </p:nvSpPr>
        <p:spPr/>
        <p:txBody>
          <a:bodyPr>
            <a:normAutofit lnSpcReduction="10000"/>
          </a:bodyPr>
          <a:lstStyle/>
          <a:p>
            <a:r>
              <a:rPr lang="en" dirty="0" smtClean="0"/>
              <a:t>Book - a printed publication that comes out occasionally and contains at least 49 printed pages without counting the covers</a:t>
            </a:r>
          </a:p>
          <a:p>
            <a:r>
              <a:rPr lang="en" dirty="0" smtClean="0"/>
              <a:t>Magazine - a periodical publication in which the material of a permanent character is processed</a:t>
            </a:r>
          </a:p>
          <a:p>
            <a:r>
              <a:rPr lang="en" dirty="0" smtClean="0"/>
              <a:t>Brochure - a printed publication containing a minimum of 5 and a maximum of 48 pages</a:t>
            </a:r>
          </a:p>
          <a:p>
            <a:r>
              <a:rPr lang="en" dirty="0" smtClean="0"/>
              <a:t>Monograph - a scientific work in which the author 'dealt' with a narrower field, problem, subject of research</a:t>
            </a:r>
          </a:p>
          <a:p>
            <a:r>
              <a:rPr lang="en" dirty="0" smtClean="0"/>
              <a:t>Proceedings - a publication from a scientific-professional conference consisting of a series of scientific (professional) papers</a:t>
            </a:r>
          </a:p>
          <a:p>
            <a:r>
              <a:rPr lang="en" dirty="0" smtClean="0"/>
              <a:t>Textbook - a basic teaching aid in which the material is presented according to the curriculum</a:t>
            </a:r>
          </a:p>
          <a:p>
            <a:r>
              <a:rPr lang="en" dirty="0" smtClean="0"/>
              <a:t>Essay - a discussion that deals with a certain topic (similar to an article) but in terms of stylistic and expressive properties is similar to fiction</a:t>
            </a:r>
            <a:endParaRPr lang="hr-HR" dirty="0"/>
          </a:p>
        </p:txBody>
      </p:sp>
    </p:spTree>
    <p:extLst>
      <p:ext uri="{BB962C8B-B14F-4D97-AF65-F5344CB8AC3E}">
        <p14:creationId xmlns:p14="http://schemas.microsoft.com/office/powerpoint/2010/main" xmlns="" val="76406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Types of publications (2)</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8180" y="1895062"/>
            <a:ext cx="2812317" cy="18762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24803" y="1895062"/>
            <a:ext cx="3659051" cy="30867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6602" y="4026303"/>
            <a:ext cx="2946780" cy="22704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33158" y="1880921"/>
            <a:ext cx="3421918" cy="4290764"/>
          </a:xfrm>
          <a:prstGeom prst="rect">
            <a:avLst/>
          </a:prstGeom>
        </p:spPr>
      </p:pic>
    </p:spTree>
    <p:extLst>
      <p:ext uri="{BB962C8B-B14F-4D97-AF65-F5344CB8AC3E}">
        <p14:creationId xmlns:p14="http://schemas.microsoft.com/office/powerpoint/2010/main" xmlns="" val="426030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Methodology in the context of economics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 dirty="0"/>
              <a:t> </a:t>
            </a:r>
            <a:r>
              <a:rPr lang="en" dirty="0" smtClean="0"/>
              <a:t>it deals with the foundations of economics - the role of the foundations, what the foundations imply and what they consist of</a:t>
            </a:r>
          </a:p>
          <a:p>
            <a:pPr>
              <a:buFont typeface="Wingdings" panose="05000000000000000000" pitchFamily="2" charset="2"/>
              <a:buChar char="q"/>
            </a:pPr>
            <a:r>
              <a:rPr lang="en" dirty="0"/>
              <a:t> </a:t>
            </a:r>
            <a:r>
              <a:rPr lang="en" dirty="0" smtClean="0"/>
              <a:t>a framework for discussion, a methodological overview of what economics does; a set of principles for “good” science</a:t>
            </a:r>
          </a:p>
          <a:p>
            <a:pPr>
              <a:buFont typeface="Wingdings" panose="05000000000000000000" pitchFamily="2" charset="2"/>
              <a:buChar char="q"/>
            </a:pPr>
            <a:r>
              <a:rPr lang="en" dirty="0"/>
              <a:t> </a:t>
            </a:r>
            <a:r>
              <a:rPr lang="en" dirty="0" smtClean="0"/>
              <a:t>what does economics do?</a:t>
            </a:r>
          </a:p>
          <a:p>
            <a:pPr>
              <a:buFont typeface="Wingdings" panose="05000000000000000000" pitchFamily="2" charset="2"/>
              <a:buChar char="q"/>
            </a:pPr>
            <a:r>
              <a:rPr lang="en" dirty="0"/>
              <a:t> </a:t>
            </a:r>
            <a:r>
              <a:rPr lang="en" dirty="0" smtClean="0"/>
              <a:t>the following is important for economists:</a:t>
            </a:r>
          </a:p>
          <a:p>
            <a:pPr lvl="1">
              <a:buFont typeface="Wingdings" panose="05000000000000000000" pitchFamily="2" charset="2"/>
              <a:buChar char="q"/>
            </a:pPr>
            <a:r>
              <a:rPr lang="en" dirty="0"/>
              <a:t> </a:t>
            </a:r>
            <a:r>
              <a:rPr lang="en" dirty="0" smtClean="0"/>
              <a:t>assumptions</a:t>
            </a:r>
          </a:p>
          <a:p>
            <a:pPr lvl="1">
              <a:buFont typeface="Wingdings" panose="05000000000000000000" pitchFamily="2" charset="2"/>
              <a:buChar char="q"/>
            </a:pPr>
            <a:r>
              <a:rPr lang="en" dirty="0"/>
              <a:t> </a:t>
            </a:r>
            <a:r>
              <a:rPr lang="en" dirty="0" smtClean="0"/>
              <a:t>use of past experience for predictions</a:t>
            </a:r>
          </a:p>
          <a:p>
            <a:pPr lvl="1">
              <a:buFont typeface="Wingdings" panose="05000000000000000000" pitchFamily="2" charset="2"/>
              <a:buChar char="q"/>
            </a:pPr>
            <a:r>
              <a:rPr lang="en" dirty="0"/>
              <a:t> </a:t>
            </a:r>
            <a:r>
              <a:rPr lang="en" dirty="0" smtClean="0"/>
              <a:t>more possible answers to practical questions</a:t>
            </a:r>
          </a:p>
          <a:p>
            <a:pPr lvl="1">
              <a:buFont typeface="Wingdings" panose="05000000000000000000" pitchFamily="2" charset="2"/>
              <a:buChar char="q"/>
            </a:pPr>
            <a:r>
              <a:rPr lang="en" dirty="0"/>
              <a:t> </a:t>
            </a:r>
            <a:r>
              <a:rPr lang="en" dirty="0" smtClean="0"/>
              <a:t>different answers, disagreement of economists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60208" y="2944919"/>
            <a:ext cx="2924175" cy="2924175"/>
          </a:xfrm>
          <a:prstGeom prst="rect">
            <a:avLst/>
          </a:prstGeom>
        </p:spPr>
      </p:pic>
    </p:spTree>
    <p:extLst>
      <p:ext uri="{BB962C8B-B14F-4D97-AF65-F5344CB8AC3E}">
        <p14:creationId xmlns:p14="http://schemas.microsoft.com/office/powerpoint/2010/main" xmlns="" val="265252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4446"/>
          </a:xfrm>
        </p:spPr>
        <p:txBody>
          <a:bodyPr/>
          <a:lstStyle/>
          <a:p>
            <a:r>
              <a:rPr lang="en" dirty="0" smtClean="0"/>
              <a:t>Croatia at the turn of the century</a:t>
            </a:r>
            <a:endParaRPr lang="hr-HR" dirty="0"/>
          </a:p>
        </p:txBody>
      </p:sp>
      <p:graphicFrame>
        <p:nvGraphicFramePr>
          <p:cNvPr id="35842" name="Object 2"/>
          <p:cNvGraphicFramePr>
            <a:graphicFrameLocks noChangeAspect="1"/>
          </p:cNvGraphicFramePr>
          <p:nvPr/>
        </p:nvGraphicFramePr>
        <p:xfrm>
          <a:off x="1984075" y="1164564"/>
          <a:ext cx="8048445" cy="5227609"/>
        </p:xfrm>
        <a:graphic>
          <a:graphicData uri="http://schemas.openxmlformats.org/presentationml/2006/ole">
            <p:oleObj spid="_x0000_s35842" name="Grafikon" r:id="rId3" imgW="5144760" imgH="5090760" progId="Excel.Sheet.8">
              <p:embed/>
            </p:oleObj>
          </a:graphicData>
        </a:graphic>
      </p:graphicFrame>
      <p:sp>
        <p:nvSpPr>
          <p:cNvPr id="4" name="TextBox 3"/>
          <p:cNvSpPr txBox="1"/>
          <p:nvPr/>
        </p:nvSpPr>
        <p:spPr>
          <a:xfrm>
            <a:off x="10003971" y="5595257"/>
            <a:ext cx="2188029" cy="323165"/>
          </a:xfrm>
          <a:prstGeom prst="rect">
            <a:avLst/>
          </a:prstGeom>
          <a:noFill/>
        </p:spPr>
        <p:txBody>
          <a:bodyPr wrap="square" rtlCol="0">
            <a:spAutoFit/>
          </a:bodyPr>
          <a:lstStyle/>
          <a:p>
            <a:r>
              <a:rPr lang="en" sz="1500" i="1" dirty="0" smtClean="0">
                <a:latin typeface="Baskerville Old Face" pitchFamily="18" charset="0"/>
              </a:rPr>
              <a:t>What is literacy today?</a:t>
            </a:r>
            <a:endParaRPr lang="hr-HR" sz="1500" i="1" dirty="0">
              <a:latin typeface="Baskerville Old Fac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177" y="0"/>
            <a:ext cx="11593902" cy="6219645"/>
          </a:xfrm>
        </p:spPr>
        <p:txBody>
          <a:bodyPr/>
          <a:lstStyle/>
          <a:p>
            <a:r>
              <a:rPr lang="en" dirty="0" smtClean="0"/>
              <a:t>How many economists do you need to change a light bulb? You don't need any. If the light bulb really had to change, the market forces would have already made it happen.</a:t>
            </a:r>
            <a:endParaRPr lang="hr-HR" dirty="0" smtClean="0"/>
          </a:p>
          <a:p>
            <a:endParaRPr lang="hr-HR" dirty="0" smtClean="0"/>
          </a:p>
          <a:p>
            <a:r>
              <a:rPr lang="en" dirty="0" smtClean="0"/>
              <a:t>Why is the work of an economist and a plumber so similar in nature? Both of them handle gross domestic product.</a:t>
            </a:r>
            <a:endParaRPr lang="hr-HR" dirty="0" smtClean="0"/>
          </a:p>
          <a:p>
            <a:endParaRPr lang="hr-HR" dirty="0" smtClean="0"/>
          </a:p>
          <a:p>
            <a:r>
              <a:rPr lang="en" dirty="0" smtClean="0"/>
              <a:t>What would </a:t>
            </a:r>
            <a:r>
              <a:rPr lang="en" dirty="0" err="1" smtClean="0"/>
              <a:t>Kanye </a:t>
            </a:r>
            <a:r>
              <a:rPr lang="en" dirty="0" smtClean="0"/>
              <a:t>West teach if he was an economics professor? </a:t>
            </a:r>
            <a:r>
              <a:rPr lang="en" dirty="0" err="1" smtClean="0"/>
              <a:t>Kanyesian </a:t>
            </a:r>
            <a:r>
              <a:rPr lang="en" dirty="0" smtClean="0"/>
              <a:t>economics.</a:t>
            </a:r>
            <a:endParaRPr lang="hr-HR" dirty="0" smtClean="0"/>
          </a:p>
          <a:p>
            <a:endParaRPr lang="hr-HR" dirty="0" smtClean="0"/>
          </a:p>
          <a:p>
            <a:r>
              <a:rPr lang="en" dirty="0" smtClean="0"/>
              <a:t>What are the first two laws of economics? For each economist, there's supposed to exist an equal and opposite economist; the second law suggests that they're both wrong.</a:t>
            </a:r>
            <a:endParaRPr lang="hr-HR" dirty="0" smtClean="0"/>
          </a:p>
          <a:p>
            <a:endParaRPr lang="hr-HR" dirty="0" smtClean="0"/>
          </a:p>
          <a:p>
            <a:r>
              <a:rPr lang="en" dirty="0" smtClean="0"/>
              <a:t>If you ask ten economists a question, you will get (at least) eleven possible answers.</a:t>
            </a:r>
          </a:p>
          <a:p>
            <a:endParaRPr lang="hr-HR" dirty="0" smtClean="0"/>
          </a:p>
          <a:p>
            <a:r>
              <a:rPr lang="en" dirty="0" smtClean="0"/>
              <a:t>One company employs only one-armed economists. Journalists ask why? The company responds, because every time you ask an economist something he says: on the one hand (this)… and on the other hand (that) (.</a:t>
            </a:r>
          </a:p>
          <a:p>
            <a:endParaRPr lang="hr-HR" dirty="0" smtClean="0"/>
          </a:p>
          <a:p>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28" y="114076"/>
            <a:ext cx="10058400" cy="834830"/>
          </a:xfrm>
        </p:spPr>
        <p:txBody>
          <a:bodyPr/>
          <a:lstStyle/>
          <a:p>
            <a:r>
              <a:rPr lang="en" dirty="0" smtClean="0"/>
              <a:t>Fun economic jokes</a:t>
            </a:r>
            <a:endParaRPr lang="hr-HR" dirty="0"/>
          </a:p>
        </p:txBody>
      </p:sp>
      <p:sp>
        <p:nvSpPr>
          <p:cNvPr id="3" name="Content Placeholder 2"/>
          <p:cNvSpPr>
            <a:spLocks noGrp="1"/>
          </p:cNvSpPr>
          <p:nvPr>
            <p:ph idx="1"/>
          </p:nvPr>
        </p:nvSpPr>
        <p:spPr>
          <a:xfrm>
            <a:off x="198408" y="1035171"/>
            <a:ext cx="11809562" cy="5158596"/>
          </a:xfrm>
        </p:spPr>
        <p:txBody>
          <a:bodyPr>
            <a:normAutofit fontScale="92500" lnSpcReduction="10000"/>
          </a:bodyPr>
          <a:lstStyle/>
          <a:p>
            <a:r>
              <a:rPr lang="en" dirty="0" smtClean="0"/>
              <a:t>Better to be roughly </a:t>
            </a:r>
            <a:r>
              <a:rPr lang="en" smtClean="0"/>
              <a:t>right </a:t>
            </a:r>
            <a:r>
              <a:rPr lang="en" dirty="0" smtClean="0"/>
              <a:t>than accurately wrong (A. </a:t>
            </a:r>
            <a:r>
              <a:rPr lang="en" dirty="0" err="1" smtClean="0"/>
              <a:t>Marshall </a:t>
            </a:r>
            <a:r>
              <a:rPr lang="en" dirty="0" smtClean="0"/>
              <a:t>)</a:t>
            </a:r>
          </a:p>
          <a:p>
            <a:r>
              <a:rPr lang="en" dirty="0" smtClean="0"/>
              <a:t>There is nothing stupider than an educated man who starts talking about things he is not educated about (W. </a:t>
            </a:r>
            <a:r>
              <a:rPr lang="en" dirty="0" err="1" smtClean="0"/>
              <a:t>Rogers </a:t>
            </a:r>
            <a:r>
              <a:rPr lang="en" dirty="0" smtClean="0"/>
              <a:t>)</a:t>
            </a:r>
          </a:p>
          <a:p>
            <a:r>
              <a:rPr lang="en" dirty="0" smtClean="0"/>
              <a:t>God is believed. Everything else is the result of data.</a:t>
            </a:r>
          </a:p>
          <a:p>
            <a:r>
              <a:rPr lang="en" dirty="0" smtClean="0"/>
              <a:t>Every great wealth is based on crime (H. </a:t>
            </a:r>
            <a:r>
              <a:rPr lang="en" dirty="0" err="1" smtClean="0"/>
              <a:t>Balzac </a:t>
            </a:r>
            <a:r>
              <a:rPr lang="en" dirty="0" smtClean="0"/>
              <a:t>)</a:t>
            </a:r>
          </a:p>
          <a:p>
            <a:r>
              <a:rPr lang="en" dirty="0" smtClean="0"/>
              <a:t>When the word crisis is written in Chinese; it is composed of two signs, one representing danger and the other representing opportunity.</a:t>
            </a:r>
          </a:p>
          <a:p>
            <a:r>
              <a:rPr lang="en" dirty="0" smtClean="0"/>
              <a:t>And many pluses are a negative phenomenon.</a:t>
            </a:r>
          </a:p>
          <a:p>
            <a:r>
              <a:rPr lang="en" dirty="0" smtClean="0"/>
              <a:t>By the logic of things, but not by the logic of people.</a:t>
            </a:r>
          </a:p>
          <a:p>
            <a:r>
              <a:rPr lang="en" dirty="0" smtClean="0"/>
              <a:t>The more honest they are, the higher the chances of thieves.</a:t>
            </a:r>
          </a:p>
          <a:p>
            <a:r>
              <a:rPr lang="en" dirty="0" smtClean="0"/>
              <a:t>The kuna is the means of payment, and the euro is the means of repayment.</a:t>
            </a:r>
          </a:p>
          <a:p>
            <a:r>
              <a:rPr lang="en" dirty="0" smtClean="0"/>
              <a:t>The stats are like bikinis; what he discovers is suggestive, but most important is what he hides (A. </a:t>
            </a:r>
            <a:r>
              <a:rPr lang="en" dirty="0" err="1" smtClean="0"/>
              <a:t>Levenstein </a:t>
            </a:r>
            <a:r>
              <a:rPr lang="en" dirty="0" smtClean="0"/>
              <a:t>)</a:t>
            </a:r>
          </a:p>
          <a:p>
            <a:r>
              <a:rPr lang="en" dirty="0" smtClean="0"/>
              <a:t>An economist explaining what he meant by the previous sentence, he wrote a novel.</a:t>
            </a:r>
          </a:p>
          <a:p>
            <a:r>
              <a:rPr lang="en" dirty="0" smtClean="0"/>
              <a:t>The Trojan horse is not looked in the teeth, but under the tail.</a:t>
            </a:r>
          </a:p>
          <a:p>
            <a:endParaRPr lang="hr-H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Why is the economy changing?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 dirty="0" smtClean="0"/>
              <a:t>Changeable questions, changeable tools</a:t>
            </a:r>
          </a:p>
          <a:p>
            <a:pPr>
              <a:buFont typeface="Wingdings" panose="05000000000000000000" pitchFamily="2" charset="2"/>
              <a:buChar char="q"/>
            </a:pPr>
            <a:r>
              <a:rPr lang="en" dirty="0"/>
              <a:t> </a:t>
            </a:r>
            <a:r>
              <a:rPr lang="en" dirty="0" smtClean="0"/>
              <a:t>Changes due to:</a:t>
            </a:r>
          </a:p>
          <a:p>
            <a:pPr lvl="1">
              <a:buFont typeface="Wingdings" panose="05000000000000000000" pitchFamily="2" charset="2"/>
              <a:buChar char="q"/>
            </a:pPr>
            <a:r>
              <a:rPr lang="en" dirty="0"/>
              <a:t> </a:t>
            </a:r>
            <a:r>
              <a:rPr lang="en" dirty="0" smtClean="0"/>
              <a:t>efforts to correct existing theories</a:t>
            </a:r>
          </a:p>
          <a:p>
            <a:pPr lvl="1">
              <a:buFont typeface="Wingdings" panose="05000000000000000000" pitchFamily="2" charset="2"/>
              <a:buChar char="q"/>
            </a:pPr>
            <a:r>
              <a:rPr lang="en" dirty="0"/>
              <a:t> </a:t>
            </a:r>
            <a:r>
              <a:rPr lang="en" dirty="0" smtClean="0"/>
              <a:t>technical changes</a:t>
            </a:r>
          </a:p>
          <a:p>
            <a:pPr lvl="1">
              <a:buFont typeface="Wingdings" panose="05000000000000000000" pitchFamily="2" charset="2"/>
              <a:buChar char="q"/>
            </a:pPr>
            <a:r>
              <a:rPr lang="en" dirty="0"/>
              <a:t> </a:t>
            </a:r>
            <a:r>
              <a:rPr lang="en" dirty="0" smtClean="0"/>
              <a:t>changing political environment</a:t>
            </a:r>
          </a:p>
          <a:p>
            <a:pPr lvl="1">
              <a:buFont typeface="Wingdings" panose="05000000000000000000" pitchFamily="2" charset="2"/>
              <a:buChar char="q"/>
            </a:pPr>
            <a:r>
              <a:rPr lang="en" dirty="0"/>
              <a:t> </a:t>
            </a:r>
            <a:r>
              <a:rPr lang="en" dirty="0" smtClean="0"/>
              <a:t>change in the economy</a:t>
            </a:r>
          </a:p>
          <a:p>
            <a:pPr marL="201168" lvl="1" indent="0">
              <a:buNone/>
            </a:pPr>
            <a:endParaRPr lang="hr-HR" dirty="0" smtClean="0"/>
          </a:p>
          <a:p>
            <a:pPr marL="201168" lvl="1" indent="0">
              <a:buNone/>
            </a:pPr>
            <a:endParaRPr lang="hr-HR" dirty="0"/>
          </a:p>
        </p:txBody>
      </p:sp>
    </p:spTree>
    <p:extLst>
      <p:ext uri="{BB962C8B-B14F-4D97-AF65-F5344CB8AC3E}">
        <p14:creationId xmlns:p14="http://schemas.microsoft.com/office/powerpoint/2010/main" xmlns="" val="405498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Scope and purpose of economics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 dirty="0" smtClean="0"/>
              <a:t> </a:t>
            </a:r>
            <a:r>
              <a:rPr lang="en" dirty="0"/>
              <a:t>What is the main goal of the economy?</a:t>
            </a:r>
          </a:p>
          <a:p>
            <a:pPr>
              <a:buFont typeface="Wingdings" panose="05000000000000000000" pitchFamily="2" charset="2"/>
              <a:buChar char="q"/>
            </a:pPr>
            <a:r>
              <a:rPr lang="en" dirty="0" smtClean="0"/>
              <a:t>What is not economics? ("Economic Imperialism")</a:t>
            </a:r>
          </a:p>
          <a:p>
            <a:pPr>
              <a:buFont typeface="Wingdings" panose="05000000000000000000" pitchFamily="2" charset="2"/>
              <a:buChar char="q"/>
            </a:pPr>
            <a:r>
              <a:rPr lang="en" dirty="0"/>
              <a:t> </a:t>
            </a:r>
            <a:r>
              <a:rPr lang="en" dirty="0" smtClean="0"/>
              <a:t>Explanation or prediction?</a:t>
            </a:r>
          </a:p>
          <a:p>
            <a:pPr>
              <a:buFont typeface="Wingdings" panose="05000000000000000000" pitchFamily="2" charset="2"/>
              <a:buChar char="q"/>
            </a:pPr>
            <a:r>
              <a:rPr lang="en" dirty="0"/>
              <a:t> </a:t>
            </a:r>
            <a:r>
              <a:rPr lang="en" dirty="0" smtClean="0"/>
              <a:t>Normative and positive economy</a:t>
            </a:r>
          </a:p>
          <a:p>
            <a:pPr>
              <a:buFont typeface="Wingdings" panose="05000000000000000000" pitchFamily="2" charset="2"/>
              <a:buChar char="q"/>
            </a:pPr>
            <a:r>
              <a:rPr lang="en" dirty="0"/>
              <a:t> </a:t>
            </a:r>
            <a:r>
              <a:rPr lang="en" dirty="0" smtClean="0"/>
              <a:t>Connection with other, especially natural, sciences</a:t>
            </a:r>
            <a:endParaRPr lang="en-US" dirty="0"/>
          </a:p>
        </p:txBody>
      </p:sp>
    </p:spTree>
    <p:extLst>
      <p:ext uri="{BB962C8B-B14F-4D97-AF65-F5344CB8AC3E}">
        <p14:creationId xmlns:p14="http://schemas.microsoft.com/office/powerpoint/2010/main" xmlns="" val="11978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Progress in economics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 dirty="0" smtClean="0"/>
              <a:t>Is any part of economics a "good" science?</a:t>
            </a:r>
          </a:p>
          <a:p>
            <a:pPr>
              <a:buFont typeface="Wingdings" panose="05000000000000000000" pitchFamily="2" charset="2"/>
              <a:buChar char="q"/>
            </a:pPr>
            <a:r>
              <a:rPr lang="en" dirty="0"/>
              <a:t> </a:t>
            </a:r>
            <a:r>
              <a:rPr lang="en" dirty="0" smtClean="0"/>
              <a:t>Logical consistency, evidence consistency, and </a:t>
            </a:r>
            <a:r>
              <a:rPr lang="en" dirty="0" err="1" smtClean="0"/>
              <a:t>predictive </a:t>
            </a:r>
            <a:r>
              <a:rPr lang="en" dirty="0" smtClean="0"/>
              <a:t>success</a:t>
            </a:r>
          </a:p>
          <a:p>
            <a:pPr>
              <a:buFont typeface="Wingdings" panose="05000000000000000000" pitchFamily="2" charset="2"/>
              <a:buChar char="q"/>
            </a:pPr>
            <a:r>
              <a:rPr lang="en" dirty="0"/>
              <a:t> </a:t>
            </a:r>
            <a:r>
              <a:rPr lang="en" dirty="0" err="1" smtClean="0"/>
              <a:t>Inductivism </a:t>
            </a:r>
            <a:r>
              <a:rPr lang="en" dirty="0" smtClean="0"/>
              <a:t>and </a:t>
            </a:r>
            <a:r>
              <a:rPr lang="en" dirty="0" err="1" smtClean="0"/>
              <a:t>deductivism</a:t>
            </a:r>
            <a:endParaRPr lang="hr-HR" dirty="0" smtClean="0"/>
          </a:p>
          <a:p>
            <a:pPr>
              <a:buFont typeface="Wingdings" panose="05000000000000000000" pitchFamily="2" charset="2"/>
              <a:buChar char="q"/>
            </a:pPr>
            <a:r>
              <a:rPr lang="en" dirty="0"/>
              <a:t> </a:t>
            </a:r>
            <a:r>
              <a:rPr lang="en" dirty="0" smtClean="0"/>
              <a:t>Hypothetical deduction</a:t>
            </a:r>
            <a:endParaRPr lang="en-US" dirty="0"/>
          </a:p>
        </p:txBody>
      </p:sp>
      <p:graphicFrame>
        <p:nvGraphicFramePr>
          <p:cNvPr id="4" name="Diagram 3"/>
          <p:cNvGraphicFramePr/>
          <p:nvPr>
            <p:extLst>
              <p:ext uri="{D42A27DB-BD31-4B8C-83A1-F6EECF244321}">
                <p14:modId xmlns:p14="http://schemas.microsoft.com/office/powerpoint/2010/main" xmlns="" val="2213093418"/>
              </p:ext>
            </p:extLst>
          </p:nvPr>
        </p:nvGraphicFramePr>
        <p:xfrm>
          <a:off x="1097279" y="3578087"/>
          <a:ext cx="9955033" cy="275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p:cNvSpPr/>
          <p:nvPr/>
        </p:nvSpPr>
        <p:spPr>
          <a:xfrm>
            <a:off x="2173357" y="5592417"/>
            <a:ext cx="1258956" cy="2766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a:off x="4141305" y="5592417"/>
            <a:ext cx="1258956" cy="2766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5893906" y="5590797"/>
            <a:ext cx="1258956" cy="2766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a:off x="7599461" y="5590797"/>
            <a:ext cx="1258956" cy="2766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a:off x="9305016" y="5581741"/>
            <a:ext cx="1258956" cy="2766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352808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045" y="2645490"/>
            <a:ext cx="10058400" cy="1450757"/>
          </a:xfrm>
        </p:spPr>
        <p:txBody>
          <a:bodyPr/>
          <a:lstStyle/>
          <a:p>
            <a:pPr algn="ctr"/>
            <a:r>
              <a:rPr lang="en" dirty="0"/>
              <a:t>https://kahoot.it/</a:t>
            </a:r>
            <a:endParaRPr lang="en-US" dirty="0"/>
          </a:p>
        </p:txBody>
      </p:sp>
    </p:spTree>
    <p:extLst>
      <p:ext uri="{BB962C8B-B14F-4D97-AF65-F5344CB8AC3E}">
        <p14:creationId xmlns:p14="http://schemas.microsoft.com/office/powerpoint/2010/main" xmlns="" val="3563660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Tasks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 dirty="0" smtClean="0"/>
              <a:t>Open the website </a:t>
            </a:r>
            <a:r>
              <a:rPr lang="en" dirty="0" err="1" smtClean="0"/>
              <a:t>The</a:t>
            </a:r>
            <a:r>
              <a:rPr lang="en" dirty="0" smtClean="0"/>
              <a:t> </a:t>
            </a:r>
            <a:r>
              <a:rPr lang="en" dirty="0" err="1" smtClean="0"/>
              <a:t>Economist </a:t>
            </a:r>
            <a:r>
              <a:rPr lang="en" dirty="0" smtClean="0"/>
              <a:t>and check out the headlines. Comment on why the selected news would fall under "economic" news.</a:t>
            </a:r>
          </a:p>
          <a:p>
            <a:pPr>
              <a:buFont typeface="Wingdings" panose="05000000000000000000" pitchFamily="2" charset="2"/>
              <a:buChar char="q"/>
            </a:pPr>
            <a:r>
              <a:rPr lang="en" dirty="0"/>
              <a:t> </a:t>
            </a:r>
            <a:r>
              <a:rPr lang="en" dirty="0" smtClean="0"/>
              <a:t>On the portal of Croatian scientific and professional </a:t>
            </a:r>
            <a:r>
              <a:rPr lang="en" dirty="0"/>
              <a:t>journals Hrčak </a:t>
            </a:r>
            <a:r>
              <a:rPr lang="en" dirty="0" smtClean="0"/>
              <a:t>(https </a:t>
            </a:r>
            <a:r>
              <a:rPr lang="en" dirty="0"/>
              <a:t>: // </a:t>
            </a:r>
            <a:r>
              <a:rPr lang="en" dirty="0" smtClean="0"/>
              <a:t>hrcak.srce.hr/index.php?show=casopisi_podrucje&amp;id_podrucje=46&amp;status=1), randomly select one economic journal, last year and one article and see what it is about in the context of economic methodology (framework of thinking, problems, methods used).</a:t>
            </a:r>
          </a:p>
          <a:p>
            <a:pPr>
              <a:buFont typeface="Wingdings" panose="05000000000000000000" pitchFamily="2" charset="2"/>
              <a:buChar char="q"/>
            </a:pPr>
            <a:r>
              <a:rPr lang="en" dirty="0"/>
              <a:t> Let's </a:t>
            </a:r>
            <a:r>
              <a:rPr lang="en" dirty="0" smtClean="0"/>
              <a:t>look at a </a:t>
            </a:r>
            <a:r>
              <a:rPr lang="en" dirty="0"/>
              <a:t>passage from Adam Smith's The Wealth of Nations </a:t>
            </a:r>
            <a:r>
              <a:rPr lang="en" dirty="0" smtClean="0"/>
              <a:t>. Compare that part with the </a:t>
            </a:r>
            <a:r>
              <a:rPr lang="en" dirty="0"/>
              <a:t>text you found on Hrčak </a:t>
            </a:r>
            <a:r>
              <a:rPr lang="en" dirty="0" smtClean="0"/>
              <a:t>. Do you notice any changes in the way you write, think?</a:t>
            </a:r>
            <a:endParaRPr lang="en-US" dirty="0"/>
          </a:p>
          <a:p>
            <a:pPr>
              <a:buFont typeface="Wingdings" panose="05000000000000000000" pitchFamily="2" charset="2"/>
              <a:buChar char="q"/>
            </a:pPr>
            <a:r>
              <a:rPr lang="en" dirty="0" smtClean="0"/>
              <a:t>Fill in the crossword puzzle.</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xmlns="" val="201507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149468"/>
            <a:ext cx="6807702" cy="6708531"/>
          </a:xfrm>
          <a:prstGeom prst="rect">
            <a:avLst/>
          </a:prstGeom>
        </p:spPr>
      </p:pic>
      <p:pic>
        <p:nvPicPr>
          <p:cNvPr id="8" name="Picture 7"/>
          <p:cNvPicPr>
            <a:picLocks noChangeAspect="1"/>
          </p:cNvPicPr>
          <p:nvPr/>
        </p:nvPicPr>
        <p:blipFill>
          <a:blip r:embed="rId3" cstate="print"/>
          <a:stretch>
            <a:fillRect/>
          </a:stretch>
        </p:blipFill>
        <p:spPr>
          <a:xfrm>
            <a:off x="6986202" y="1624087"/>
            <a:ext cx="4748100" cy="1429333"/>
          </a:xfrm>
          <a:prstGeom prst="rect">
            <a:avLst/>
          </a:prstGeom>
        </p:spPr>
      </p:pic>
      <p:sp>
        <p:nvSpPr>
          <p:cNvPr id="9" name="TextBox 8"/>
          <p:cNvSpPr txBox="1"/>
          <p:nvPr/>
        </p:nvSpPr>
        <p:spPr>
          <a:xfrm>
            <a:off x="6986202" y="1067906"/>
            <a:ext cx="4501661" cy="369332"/>
          </a:xfrm>
          <a:prstGeom prst="rect">
            <a:avLst/>
          </a:prstGeom>
          <a:noFill/>
        </p:spPr>
        <p:txBody>
          <a:bodyPr wrap="square" rtlCol="0">
            <a:spAutoFit/>
          </a:bodyPr>
          <a:lstStyle/>
          <a:p>
            <a:r>
              <a:rPr lang="en" b="1" dirty="0" smtClean="0">
                <a:solidFill>
                  <a:srgbClr val="FF0000"/>
                </a:solidFill>
              </a:rPr>
              <a:t>Horizontal </a:t>
            </a:r>
            <a:r>
              <a:rPr lang="en" dirty="0" smtClean="0"/>
              <a:t>:</a:t>
            </a:r>
            <a:endParaRPr lang="hr-HR" dirty="0"/>
          </a:p>
        </p:txBody>
      </p:sp>
      <p:sp>
        <p:nvSpPr>
          <p:cNvPr id="10" name="TextBox 9"/>
          <p:cNvSpPr txBox="1"/>
          <p:nvPr/>
        </p:nvSpPr>
        <p:spPr>
          <a:xfrm>
            <a:off x="6930921" y="3319067"/>
            <a:ext cx="4501661" cy="369332"/>
          </a:xfrm>
          <a:prstGeom prst="rect">
            <a:avLst/>
          </a:prstGeom>
          <a:noFill/>
        </p:spPr>
        <p:txBody>
          <a:bodyPr wrap="square" rtlCol="0">
            <a:spAutoFit/>
          </a:bodyPr>
          <a:lstStyle/>
          <a:p>
            <a:r>
              <a:rPr lang="en" b="1" dirty="0" smtClean="0">
                <a:solidFill>
                  <a:srgbClr val="FF0000"/>
                </a:solidFill>
              </a:rPr>
              <a:t>Vertical </a:t>
            </a:r>
            <a:r>
              <a:rPr lang="en" dirty="0" smtClean="0"/>
              <a:t>:</a:t>
            </a:r>
            <a:endParaRPr lang="hr-HR" dirty="0"/>
          </a:p>
        </p:txBody>
      </p:sp>
      <p:pic>
        <p:nvPicPr>
          <p:cNvPr id="11" name="Picture 10"/>
          <p:cNvPicPr>
            <a:picLocks noChangeAspect="1"/>
          </p:cNvPicPr>
          <p:nvPr/>
        </p:nvPicPr>
        <p:blipFill>
          <a:blip r:embed="rId4" cstate="print"/>
          <a:stretch>
            <a:fillRect/>
          </a:stretch>
        </p:blipFill>
        <p:spPr>
          <a:xfrm>
            <a:off x="6986202" y="3692766"/>
            <a:ext cx="4391100" cy="955867"/>
          </a:xfrm>
          <a:prstGeom prst="rect">
            <a:avLst/>
          </a:prstGeom>
        </p:spPr>
      </p:pic>
      <p:sp>
        <p:nvSpPr>
          <p:cNvPr id="12" name="TextBox 11"/>
          <p:cNvSpPr txBox="1"/>
          <p:nvPr/>
        </p:nvSpPr>
        <p:spPr>
          <a:xfrm>
            <a:off x="4048983" y="3503733"/>
            <a:ext cx="290147" cy="369332"/>
          </a:xfrm>
          <a:prstGeom prst="rect">
            <a:avLst/>
          </a:prstGeom>
          <a:noFill/>
        </p:spPr>
        <p:txBody>
          <a:bodyPr wrap="square" rtlCol="0">
            <a:spAutoFit/>
          </a:bodyPr>
          <a:lstStyle/>
          <a:p>
            <a:r>
              <a:rPr lang="en" dirty="0" smtClean="0">
                <a:solidFill>
                  <a:srgbClr val="FF0000"/>
                </a:solidFill>
              </a:rPr>
              <a:t>N</a:t>
            </a:r>
            <a:endParaRPr lang="hr-HR" dirty="0">
              <a:solidFill>
                <a:srgbClr val="FF0000"/>
              </a:solidFill>
            </a:endParaRPr>
          </a:p>
        </p:txBody>
      </p:sp>
      <p:sp>
        <p:nvSpPr>
          <p:cNvPr id="13" name="TextBox 12"/>
          <p:cNvSpPr txBox="1"/>
          <p:nvPr/>
        </p:nvSpPr>
        <p:spPr>
          <a:xfrm>
            <a:off x="4372556" y="3503733"/>
            <a:ext cx="290147" cy="369332"/>
          </a:xfrm>
          <a:prstGeom prst="rect">
            <a:avLst/>
          </a:prstGeom>
          <a:noFill/>
        </p:spPr>
        <p:txBody>
          <a:bodyPr wrap="square" rtlCol="0">
            <a:spAutoFit/>
          </a:bodyPr>
          <a:lstStyle/>
          <a:p>
            <a:r>
              <a:rPr lang="en" dirty="0">
                <a:solidFill>
                  <a:srgbClr val="FF0000"/>
                </a:solidFill>
              </a:rPr>
              <a:t>.</a:t>
            </a:r>
          </a:p>
        </p:txBody>
      </p:sp>
      <p:sp>
        <p:nvSpPr>
          <p:cNvPr id="14" name="TextBox 13"/>
          <p:cNvSpPr txBox="1"/>
          <p:nvPr/>
        </p:nvSpPr>
        <p:spPr>
          <a:xfrm>
            <a:off x="5379552" y="5766287"/>
            <a:ext cx="290147" cy="369332"/>
          </a:xfrm>
          <a:prstGeom prst="rect">
            <a:avLst/>
          </a:prstGeom>
          <a:noFill/>
        </p:spPr>
        <p:txBody>
          <a:bodyPr wrap="square" rtlCol="0">
            <a:spAutoFit/>
          </a:bodyPr>
          <a:lstStyle/>
          <a:p>
            <a:r>
              <a:rPr lang="en" dirty="0" smtClean="0">
                <a:solidFill>
                  <a:srgbClr val="FF0000"/>
                </a:solidFill>
              </a:rPr>
              <a:t>N</a:t>
            </a:r>
            <a:endParaRPr lang="hr-HR" dirty="0">
              <a:solidFill>
                <a:srgbClr val="FF0000"/>
              </a:solidFill>
            </a:endParaRPr>
          </a:p>
        </p:txBody>
      </p:sp>
      <p:sp>
        <p:nvSpPr>
          <p:cNvPr id="15" name="TextBox 14"/>
          <p:cNvSpPr txBox="1"/>
          <p:nvPr/>
        </p:nvSpPr>
        <p:spPr>
          <a:xfrm>
            <a:off x="5782410" y="5766287"/>
            <a:ext cx="290147" cy="369332"/>
          </a:xfrm>
          <a:prstGeom prst="rect">
            <a:avLst/>
          </a:prstGeom>
          <a:noFill/>
        </p:spPr>
        <p:txBody>
          <a:bodyPr wrap="square" rtlCol="0">
            <a:spAutoFit/>
          </a:bodyPr>
          <a:lstStyle/>
          <a:p>
            <a:r>
              <a:rPr lang="en" dirty="0">
                <a:solidFill>
                  <a:srgbClr val="FF0000"/>
                </a:solidFill>
              </a:rPr>
              <a:t>.</a:t>
            </a:r>
          </a:p>
        </p:txBody>
      </p:sp>
    </p:spTree>
    <p:extLst>
      <p:ext uri="{BB962C8B-B14F-4D97-AF65-F5344CB8AC3E}">
        <p14:creationId xmlns:p14="http://schemas.microsoft.com/office/powerpoint/2010/main" xmlns="" val="4172673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Solutions</a:t>
            </a:r>
            <a:endParaRPr lang="hr-HR" dirty="0"/>
          </a:p>
        </p:txBody>
      </p:sp>
      <p:sp>
        <p:nvSpPr>
          <p:cNvPr id="3" name="Content Placeholder 2"/>
          <p:cNvSpPr>
            <a:spLocks noGrp="1"/>
          </p:cNvSpPr>
          <p:nvPr>
            <p:ph idx="1"/>
          </p:nvPr>
        </p:nvSpPr>
        <p:spPr>
          <a:xfrm>
            <a:off x="1097280" y="1845734"/>
            <a:ext cx="10058400" cy="4379220"/>
          </a:xfrm>
        </p:spPr>
        <p:txBody>
          <a:bodyPr>
            <a:normAutofit/>
          </a:bodyPr>
          <a:lstStyle/>
          <a:p>
            <a:r>
              <a:rPr lang="en" dirty="0" smtClean="0"/>
              <a:t>1 = METHOD</a:t>
            </a:r>
          </a:p>
          <a:p>
            <a:r>
              <a:rPr lang="en" dirty="0" smtClean="0"/>
              <a:t>2 = POSITIVE (vertical) / PROBLEM (horizontal)</a:t>
            </a:r>
          </a:p>
          <a:p>
            <a:r>
              <a:rPr lang="en" dirty="0" smtClean="0"/>
              <a:t>3 = DEDUCTION</a:t>
            </a:r>
          </a:p>
          <a:p>
            <a:r>
              <a:rPr lang="en" dirty="0" smtClean="0"/>
              <a:t>4 = INDUCTION</a:t>
            </a:r>
          </a:p>
          <a:p>
            <a:r>
              <a:rPr lang="en" dirty="0" smtClean="0"/>
              <a:t>5 = ASSUMPTION</a:t>
            </a:r>
          </a:p>
          <a:p>
            <a:r>
              <a:rPr lang="en" dirty="0" smtClean="0"/>
              <a:t>6 = GENERALIZATION</a:t>
            </a:r>
          </a:p>
          <a:p>
            <a:r>
              <a:rPr lang="en" dirty="0" smtClean="0"/>
              <a:t>7 = HYPOTHESIS</a:t>
            </a:r>
          </a:p>
          <a:p>
            <a:r>
              <a:rPr lang="en" dirty="0" smtClean="0"/>
              <a:t>8 = SHORTNESS</a:t>
            </a:r>
          </a:p>
          <a:p>
            <a:r>
              <a:rPr lang="en" dirty="0" smtClean="0"/>
              <a:t>9 = REFUSAL</a:t>
            </a:r>
          </a:p>
          <a:p>
            <a:endParaRPr lang="hr-HR" dirty="0"/>
          </a:p>
        </p:txBody>
      </p:sp>
      <p:pic>
        <p:nvPicPr>
          <p:cNvPr id="4" name="Picture 3"/>
          <p:cNvPicPr>
            <a:picLocks noChangeAspect="1"/>
          </p:cNvPicPr>
          <p:nvPr/>
        </p:nvPicPr>
        <p:blipFill>
          <a:blip r:embed="rId2" cstate="print"/>
          <a:stretch>
            <a:fillRect/>
          </a:stretch>
        </p:blipFill>
        <p:spPr>
          <a:xfrm>
            <a:off x="4458013" y="2857501"/>
            <a:ext cx="3336933" cy="3288322"/>
          </a:xfrm>
          <a:prstGeom prst="rect">
            <a:avLst/>
          </a:prstGeom>
        </p:spPr>
      </p:pic>
      <p:sp>
        <p:nvSpPr>
          <p:cNvPr id="5" name="TextBox 4"/>
          <p:cNvSpPr txBox="1"/>
          <p:nvPr/>
        </p:nvSpPr>
        <p:spPr>
          <a:xfrm>
            <a:off x="7794946" y="2672835"/>
            <a:ext cx="4501661" cy="369332"/>
          </a:xfrm>
          <a:prstGeom prst="rect">
            <a:avLst/>
          </a:prstGeom>
          <a:noFill/>
        </p:spPr>
        <p:txBody>
          <a:bodyPr wrap="square" rtlCol="0">
            <a:spAutoFit/>
          </a:bodyPr>
          <a:lstStyle/>
          <a:p>
            <a:r>
              <a:rPr lang="en" b="1" dirty="0" smtClean="0">
                <a:solidFill>
                  <a:srgbClr val="FF0000"/>
                </a:solidFill>
              </a:rPr>
              <a:t>Horizontal </a:t>
            </a:r>
            <a:r>
              <a:rPr lang="en" dirty="0" smtClean="0"/>
              <a:t>:</a:t>
            </a:r>
            <a:endParaRPr lang="hr-HR" dirty="0"/>
          </a:p>
        </p:txBody>
      </p:sp>
      <p:pic>
        <p:nvPicPr>
          <p:cNvPr id="6" name="Picture 5"/>
          <p:cNvPicPr>
            <a:picLocks noChangeAspect="1"/>
          </p:cNvPicPr>
          <p:nvPr/>
        </p:nvPicPr>
        <p:blipFill>
          <a:blip r:embed="rId3" cstate="print"/>
          <a:stretch>
            <a:fillRect/>
          </a:stretch>
        </p:blipFill>
        <p:spPr>
          <a:xfrm>
            <a:off x="7794946" y="3044437"/>
            <a:ext cx="4388093" cy="1320959"/>
          </a:xfrm>
          <a:prstGeom prst="rect">
            <a:avLst/>
          </a:prstGeom>
        </p:spPr>
      </p:pic>
      <p:sp>
        <p:nvSpPr>
          <p:cNvPr id="7" name="TextBox 6"/>
          <p:cNvSpPr txBox="1"/>
          <p:nvPr/>
        </p:nvSpPr>
        <p:spPr>
          <a:xfrm>
            <a:off x="7794946" y="4501662"/>
            <a:ext cx="4501661" cy="369332"/>
          </a:xfrm>
          <a:prstGeom prst="rect">
            <a:avLst/>
          </a:prstGeom>
          <a:noFill/>
        </p:spPr>
        <p:txBody>
          <a:bodyPr wrap="square" rtlCol="0">
            <a:spAutoFit/>
          </a:bodyPr>
          <a:lstStyle/>
          <a:p>
            <a:r>
              <a:rPr lang="en" b="1" dirty="0" smtClean="0">
                <a:solidFill>
                  <a:srgbClr val="FF0000"/>
                </a:solidFill>
              </a:rPr>
              <a:t>Vertical </a:t>
            </a:r>
            <a:r>
              <a:rPr lang="en" dirty="0" smtClean="0"/>
              <a:t>:</a:t>
            </a:r>
            <a:endParaRPr lang="hr-HR" dirty="0"/>
          </a:p>
        </p:txBody>
      </p:sp>
      <p:pic>
        <p:nvPicPr>
          <p:cNvPr id="8" name="Picture 7"/>
          <p:cNvPicPr>
            <a:picLocks noChangeAspect="1"/>
          </p:cNvPicPr>
          <p:nvPr/>
        </p:nvPicPr>
        <p:blipFill>
          <a:blip r:embed="rId4" cstate="print"/>
          <a:stretch>
            <a:fillRect/>
          </a:stretch>
        </p:blipFill>
        <p:spPr>
          <a:xfrm>
            <a:off x="7869115" y="4825488"/>
            <a:ext cx="3941388" cy="857972"/>
          </a:xfrm>
          <a:prstGeom prst="rect">
            <a:avLst/>
          </a:prstGeom>
        </p:spPr>
      </p:pic>
    </p:spTree>
    <p:extLst>
      <p:ext uri="{BB962C8B-B14F-4D97-AF65-F5344CB8AC3E}">
        <p14:creationId xmlns:p14="http://schemas.microsoft.com/office/powerpoint/2010/main" xmlns="" val="34365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Definitions…</a:t>
            </a:r>
            <a:endParaRPr lang="en-US" dirty="0"/>
          </a:p>
        </p:txBody>
      </p:sp>
      <p:sp>
        <p:nvSpPr>
          <p:cNvPr id="3" name="Content Placeholder 2"/>
          <p:cNvSpPr>
            <a:spLocks noGrp="1"/>
          </p:cNvSpPr>
          <p:nvPr>
            <p:ph idx="1"/>
          </p:nvPr>
        </p:nvSpPr>
        <p:spPr>
          <a:xfrm>
            <a:off x="544287" y="1845733"/>
            <a:ext cx="11244942" cy="4348237"/>
          </a:xfrm>
        </p:spPr>
        <p:txBody>
          <a:bodyPr>
            <a:normAutofit lnSpcReduction="10000"/>
          </a:bodyPr>
          <a:lstStyle/>
          <a:p>
            <a:r>
              <a:rPr lang="en" dirty="0" smtClean="0"/>
              <a:t>How to define science?</a:t>
            </a:r>
          </a:p>
          <a:p>
            <a:endParaRPr lang="hr-HR" dirty="0"/>
          </a:p>
          <a:p>
            <a:r>
              <a:rPr lang="en" dirty="0" smtClean="0"/>
              <a:t>What methods do you know?</a:t>
            </a:r>
          </a:p>
          <a:p>
            <a:endParaRPr lang="hr-HR" dirty="0"/>
          </a:p>
          <a:p>
            <a:r>
              <a:rPr lang="en" dirty="0" smtClean="0"/>
              <a:t>What is economics?</a:t>
            </a:r>
          </a:p>
          <a:p>
            <a:endParaRPr lang="hr-HR" dirty="0"/>
          </a:p>
          <a:p>
            <a:r>
              <a:rPr lang="en" dirty="0" smtClean="0"/>
              <a:t>What methods do we use in economics?</a:t>
            </a:r>
          </a:p>
          <a:p>
            <a:endParaRPr lang="hr-HR" dirty="0" smtClean="0"/>
          </a:p>
          <a:p>
            <a:r>
              <a:rPr lang="en" dirty="0" smtClean="0"/>
              <a:t>But what is this </a:t>
            </a:r>
            <a:r>
              <a:rPr lang="en" b="1" dirty="0" smtClean="0"/>
              <a:t>knowledge </a:t>
            </a:r>
            <a:r>
              <a:rPr lang="en" dirty="0" smtClean="0"/>
              <a:t>anyway?</a:t>
            </a:r>
          </a:p>
          <a:p>
            <a:pPr lvl="1"/>
            <a:r>
              <a:rPr lang="en" sz="1900" dirty="0" smtClean="0">
                <a:solidFill>
                  <a:srgbClr val="FF0000"/>
                </a:solidFill>
                <a:latin typeface="Baskerville Old Face" pitchFamily="18" charset="0"/>
              </a:rPr>
              <a:t>The result of cognitive processes in which we are subjectively convinced; it is objectively grounded, but not necessarily true !!!</a:t>
            </a:r>
            <a:endParaRPr lang="en-US" sz="1900" dirty="0">
              <a:solidFill>
                <a:srgbClr val="FF0000"/>
              </a:solidFill>
              <a:latin typeface="Baskerville Old Face" pitchFamily="18" charset="0"/>
            </a:endParaRPr>
          </a:p>
        </p:txBody>
      </p:sp>
    </p:spTree>
    <p:extLst>
      <p:ext uri="{BB962C8B-B14F-4D97-AF65-F5344CB8AC3E}">
        <p14:creationId xmlns:p14="http://schemas.microsoft.com/office/powerpoint/2010/main" xmlns="" val="123829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Science</a:t>
            </a:r>
            <a:endParaRPr lang="hr-HR" dirty="0"/>
          </a:p>
        </p:txBody>
      </p:sp>
      <p:sp>
        <p:nvSpPr>
          <p:cNvPr id="3" name="Content Placeholder 2"/>
          <p:cNvSpPr>
            <a:spLocks noGrp="1"/>
          </p:cNvSpPr>
          <p:nvPr>
            <p:ph idx="1"/>
          </p:nvPr>
        </p:nvSpPr>
        <p:spPr/>
        <p:txBody>
          <a:bodyPr>
            <a:normAutofit/>
          </a:bodyPr>
          <a:lstStyle/>
          <a:p>
            <a:pPr algn="just"/>
            <a:r>
              <a:rPr lang="en" sz="3200" dirty="0" smtClean="0"/>
              <a:t>A set of systematized and argued knowledge, (…) in a certain historical period about objective reality, which was reached by applying objective scientific methods, and whose basic purpose and goal is the knowledge of law and legality (().</a:t>
            </a:r>
          </a:p>
          <a:p>
            <a:endParaRPr lang="hr-HR" sz="3200" dirty="0"/>
          </a:p>
          <a:p>
            <a:endParaRPr lang="hr-HR" sz="3200" dirty="0"/>
          </a:p>
        </p:txBody>
      </p:sp>
    </p:spTree>
    <p:extLst>
      <p:ext uri="{BB962C8B-B14F-4D97-AF65-F5344CB8AC3E}">
        <p14:creationId xmlns:p14="http://schemas.microsoft.com/office/powerpoint/2010/main" xmlns="" val="58830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7" y="286604"/>
            <a:ext cx="11398929" cy="1258112"/>
          </a:xfrm>
        </p:spPr>
        <p:txBody>
          <a:bodyPr/>
          <a:lstStyle/>
          <a:p>
            <a:r>
              <a:rPr lang="en" dirty="0" smtClean="0"/>
              <a:t>Intellectual dilemma and research questions</a:t>
            </a:r>
            <a:endParaRPr lang="hr-HR" dirty="0"/>
          </a:p>
        </p:txBody>
      </p:sp>
      <p:sp>
        <p:nvSpPr>
          <p:cNvPr id="4" name="Rectangle 3"/>
          <p:cNvSpPr txBox="1">
            <a:spLocks noChangeArrowheads="1"/>
          </p:cNvSpPr>
          <p:nvPr/>
        </p:nvSpPr>
        <p:spPr>
          <a:xfrm>
            <a:off x="492709" y="1848774"/>
            <a:ext cx="10799685" cy="4525963"/>
          </a:xfrm>
          <a:prstGeom prst="rect">
            <a:avLst/>
          </a:prstGeom>
        </p:spPr>
        <p:txBody>
          <a:bodyPr vert="horz" lIns="0" tIns="45720" rIns="0" bIns="45720" rtlCol="0">
            <a:normAutofit lnSpcReduction="10000"/>
          </a:bodyPr>
          <a:lstStyle/>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is the sum of any number of consecutive odd integers starting from 1 always a perfect square (1 + 3 + 5 + 7 = 16 = 4 </a:t>
            </a:r>
            <a:r>
              <a:rPr kumimoji="0" lang="en" sz="2000" b="0" i="0" u="none" strike="noStrike" kern="1200" cap="none" spc="0" normalizeH="0" baseline="30000" noProof="0" dirty="0" smtClean="0">
                <a:ln>
                  <a:noFill/>
                </a:ln>
                <a:solidFill>
                  <a:schemeClr val="tx1">
                    <a:lumMod val="75000"/>
                    <a:lumOff val="25000"/>
                  </a:schemeClr>
                </a:solidFill>
                <a:effectLst/>
                <a:uLnTx/>
                <a:uFillTx/>
                <a:latin typeface="+mn-lt"/>
                <a:ea typeface="+mn-ea"/>
                <a:cs typeface="+mn-cs"/>
              </a:rPr>
              <a:t>2 </a:t>
            </a: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did the glass fog on the outside yesterday when I poured cold water into it?</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did a smaller percentage of Catholics than Protestants commit suicide in European countries during the last quarter of the 19th century?</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does ice float on water?</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does the freezing point of water drop when salt is added to it?</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by crossing peas of smooth and wrinkled parents is obtained ¾ peas of smooth skin?</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did Cassius conspire to kill Caesar?</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did King Henry VIII of England seek to annul his marriage to Catherine of </a:t>
            </a:r>
            <a:r>
              <a:rPr kumimoji="0" lang="en"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Aragon </a:t>
            </a: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do people have lungs?</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AutoNum type="arabicPeriod"/>
              <a:tabLst/>
              <a:defRPr/>
            </a:pPr>
            <a:r>
              <a:rPr kumimoji="0" lang="en"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Why does English have so many words of Latin origin?</a:t>
            </a:r>
          </a:p>
          <a:p>
            <a:pPr marL="609600" marR="0" lvl="0" indent="-609600" algn="l" defTabSz="914400" rtl="0" eaLnBrk="1" fontAlgn="auto" latinLnBrk="0" hangingPunct="1">
              <a:lnSpc>
                <a:spcPct val="80000"/>
              </a:lnSpc>
              <a:spcBef>
                <a:spcPts val="1200"/>
              </a:spcBef>
              <a:spcAft>
                <a:spcPts val="200"/>
              </a:spcAft>
              <a:buClr>
                <a:schemeClr val="accent1"/>
              </a:buClr>
              <a:buSzPct val="100000"/>
              <a:buFontTx/>
              <a:buNone/>
              <a:tabLst/>
              <a:defRPr/>
            </a:pPr>
            <a:endParaRPr kumimoji="0" lang="hr-H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Some more definitions of science</a:t>
            </a:r>
            <a:endParaRPr lang="hr-HR" dirty="0"/>
          </a:p>
        </p:txBody>
      </p:sp>
      <p:sp>
        <p:nvSpPr>
          <p:cNvPr id="3" name="Content Placeholder 2"/>
          <p:cNvSpPr>
            <a:spLocks noGrp="1"/>
          </p:cNvSpPr>
          <p:nvPr>
            <p:ph idx="1"/>
          </p:nvPr>
        </p:nvSpPr>
        <p:spPr>
          <a:xfrm>
            <a:off x="1097280" y="2237172"/>
            <a:ext cx="10058400" cy="3631921"/>
          </a:xfrm>
        </p:spPr>
        <p:txBody>
          <a:bodyPr/>
          <a:lstStyle/>
          <a:p>
            <a:r>
              <a:rPr lang="en" dirty="0" smtClean="0"/>
              <a:t>Science is organized knowledge. (Spencer)</a:t>
            </a:r>
          </a:p>
          <a:p>
            <a:r>
              <a:rPr lang="en" dirty="0" smtClean="0"/>
              <a:t>Science is power. (Bacon)</a:t>
            </a:r>
          </a:p>
          <a:p>
            <a:r>
              <a:rPr lang="en" dirty="0" smtClean="0"/>
              <a:t>Science only serves to show us how great our ignorance is.</a:t>
            </a:r>
          </a:p>
          <a:p>
            <a:r>
              <a:rPr lang="en" dirty="0" smtClean="0"/>
              <a:t>Science is an economically regulated experience.</a:t>
            </a:r>
          </a:p>
          <a:p>
            <a:r>
              <a:rPr lang="en" dirty="0" smtClean="0"/>
              <a:t>Science is the greatest adventure and challenge of the human race.</a:t>
            </a:r>
          </a:p>
          <a:p>
            <a:r>
              <a:rPr lang="en" dirty="0" smtClean="0"/>
              <a:t>"Pure science" is the search for knowledge for its own sake.</a:t>
            </a:r>
          </a:p>
          <a:p>
            <a:r>
              <a:rPr lang="en" dirty="0" smtClean="0"/>
              <a:t>Science is focused on understanding and technology is on use.</a:t>
            </a:r>
          </a:p>
          <a:p>
            <a:endParaRPr lang="hr-H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Declaration of the US Congress (1998)</a:t>
            </a:r>
            <a:endParaRPr lang="hr-HR" dirty="0"/>
          </a:p>
        </p:txBody>
      </p:sp>
      <p:sp>
        <p:nvSpPr>
          <p:cNvPr id="3" name="Content Placeholder 2"/>
          <p:cNvSpPr>
            <a:spLocks noGrp="1"/>
          </p:cNvSpPr>
          <p:nvPr>
            <p:ph idx="1"/>
          </p:nvPr>
        </p:nvSpPr>
        <p:spPr>
          <a:xfrm>
            <a:off x="990748" y="2503501"/>
            <a:ext cx="10058400" cy="2948341"/>
          </a:xfrm>
        </p:spPr>
        <p:txBody>
          <a:bodyPr/>
          <a:lstStyle/>
          <a:p>
            <a:pPr algn="just"/>
            <a:r>
              <a:rPr lang="en" dirty="0" smtClean="0">
                <a:cs typeface="Times New Roman" pitchFamily="18" charset="0"/>
              </a:rPr>
              <a:t>" </a:t>
            </a:r>
            <a:r>
              <a:rPr lang="en" i="1" dirty="0" smtClean="0">
                <a:cs typeface="Times New Roman" pitchFamily="18" charset="0"/>
              </a:rPr>
              <a:t>Since the beginning of the Industrial Revolution, economies around the world have thrived on continuous technological innovation derived from new scientific knowledge and its application. America has been particularly successful in leveraging the results of science and development and will continue to invest if it wants to stay ahead. competitors from the </a:t>
            </a:r>
            <a:r>
              <a:rPr lang="en" dirty="0" smtClean="0">
                <a:cs typeface="Times New Roman" pitchFamily="18" charset="0"/>
              </a:rPr>
              <a:t>rest </a:t>
            </a:r>
            <a:r>
              <a:rPr lang="en" i="1" dirty="0" smtClean="0"/>
              <a:t>of </a:t>
            </a:r>
            <a:r>
              <a:rPr lang="en" i="1" dirty="0" smtClean="0">
                <a:cs typeface="Times New Roman" pitchFamily="18" charset="0"/>
              </a:rPr>
              <a:t>the </a:t>
            </a:r>
            <a:r>
              <a:rPr lang="en" b="1" i="1" dirty="0" smtClean="0">
                <a:cs typeface="Times New Roman" pitchFamily="18" charset="0"/>
              </a:rPr>
              <a:t>world </a:t>
            </a:r>
            <a:r>
              <a:rPr lang="en" i="1" dirty="0" smtClean="0">
                <a:cs typeface="Times New Roman" pitchFamily="18" charset="0"/>
              </a:rPr>
              <a:t>. </a:t>
            </a:r>
            <a:r>
              <a:rPr lang="en" b="1" i="1" dirty="0" smtClean="0">
                <a:cs typeface="Times New Roman" pitchFamily="18" charset="0"/>
              </a:rPr>
              <a:t>the progress of the scientific endeavor is the central lever to achieve that vision </a:t>
            </a:r>
            <a:r>
              <a:rPr lang="en" i="1" dirty="0" smtClean="0">
                <a:cs typeface="Times New Roman" pitchFamily="18" charset="0"/>
              </a:rPr>
              <a:t>" </a:t>
            </a:r>
            <a:r>
              <a:rPr lang="en" dirty="0" smtClean="0">
                <a:cs typeface="Times New Roman" pitchFamily="18" charset="0"/>
              </a:rPr>
              <a:t>.</a:t>
            </a: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Definition of the concept of science</a:t>
            </a:r>
            <a:endParaRPr lang="hr-HR" dirty="0"/>
          </a:p>
        </p:txBody>
      </p:sp>
      <p:graphicFrame>
        <p:nvGraphicFramePr>
          <p:cNvPr id="4" name="Diagram 3"/>
          <p:cNvGraphicFramePr/>
          <p:nvPr/>
        </p:nvGraphicFramePr>
        <p:xfrm>
          <a:off x="1734389" y="1654924"/>
          <a:ext cx="8208963"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286603"/>
            <a:ext cx="10896888" cy="1450757"/>
          </a:xfrm>
        </p:spPr>
        <p:txBody>
          <a:bodyPr/>
          <a:lstStyle/>
          <a:p>
            <a:r>
              <a:rPr lang="en" dirty="0" smtClean="0"/>
              <a:t>Features of non-scientific and scientific knowledge</a:t>
            </a:r>
            <a:endParaRPr lang="hr-HR" dirty="0"/>
          </a:p>
        </p:txBody>
      </p:sp>
      <p:graphicFrame>
        <p:nvGraphicFramePr>
          <p:cNvPr id="4" name="Table 3"/>
          <p:cNvGraphicFramePr>
            <a:graphicFrameLocks noGrp="1"/>
          </p:cNvGraphicFramePr>
          <p:nvPr/>
        </p:nvGraphicFramePr>
        <p:xfrm>
          <a:off x="1885351" y="1742540"/>
          <a:ext cx="8128001" cy="4569670"/>
        </p:xfrm>
        <a:graphic>
          <a:graphicData uri="http://schemas.openxmlformats.org/drawingml/2006/table">
            <a:tbl>
              <a:tblPr/>
              <a:tblGrid>
                <a:gridCol w="2077561"/>
                <a:gridCol w="2976622"/>
                <a:gridCol w="3073818"/>
              </a:tblGrid>
              <a:tr h="456967">
                <a:tc>
                  <a:txBody>
                    <a:bodyPr/>
                    <a:lstStyle/>
                    <a:p>
                      <a:pPr>
                        <a:lnSpc>
                          <a:spcPct val="115000"/>
                        </a:lnSpc>
                        <a:spcAft>
                          <a:spcPts val="1000"/>
                        </a:spcAft>
                      </a:pPr>
                      <a:r>
                        <a:rPr lang="en" sz="1400" b="1" dirty="0">
                          <a:solidFill>
                            <a:srgbClr val="FF0000"/>
                          </a:solidFill>
                          <a:latin typeface="Calibri"/>
                          <a:ea typeface="Calibri"/>
                          <a:cs typeface="Times New Roman"/>
                        </a:rPr>
                        <a:t>PROPERTIES</a:t>
                      </a:r>
                      <a:endParaRPr lang="hr-HR" sz="1400" dirty="0">
                        <a:solidFill>
                          <a:srgbClr val="FF0000"/>
                        </a:solidFill>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1" dirty="0">
                          <a:solidFill>
                            <a:srgbClr val="FF0000"/>
                          </a:solidFill>
                          <a:latin typeface="Calibri"/>
                          <a:ea typeface="Calibri"/>
                          <a:cs typeface="Times New Roman"/>
                        </a:rPr>
                        <a:t>UNScientific</a:t>
                      </a:r>
                      <a:endParaRPr lang="hr-HR" sz="1400" dirty="0">
                        <a:solidFill>
                          <a:srgbClr val="FF0000"/>
                        </a:solidFill>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1" dirty="0">
                          <a:solidFill>
                            <a:srgbClr val="FF0000"/>
                          </a:solidFill>
                          <a:latin typeface="Calibri"/>
                          <a:ea typeface="Calibri"/>
                          <a:cs typeface="Times New Roman"/>
                        </a:rPr>
                        <a:t>SCIENTIFIC</a:t>
                      </a:r>
                      <a:endParaRPr lang="hr-HR" sz="1400" dirty="0">
                        <a:solidFill>
                          <a:srgbClr val="FF0000"/>
                        </a:solidFill>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General approach</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Intuitive common sense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Empiric</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Definitions of terms</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Vague, ambiguous</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Clear, operational</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Assumptions</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Unverifiable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Verifiable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Perception</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Occasionally, unsystematically</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Systematically</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Measurement</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Invalid, unreliable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Valid, reliable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Tools</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Inaccurate, inaccurate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Accurate, precise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Reporting</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Subjective</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Objectively</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Findings</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a:latin typeface="Calibri"/>
                          <a:ea typeface="Calibri"/>
                          <a:cs typeface="Times New Roman"/>
                        </a:rPr>
                        <a:t>Subjective, impressions</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Based on facts</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67">
                <a:tc>
                  <a:txBody>
                    <a:bodyPr/>
                    <a:lstStyle/>
                    <a:p>
                      <a:pPr>
                        <a:lnSpc>
                          <a:spcPct val="115000"/>
                        </a:lnSpc>
                        <a:spcAft>
                          <a:spcPts val="1000"/>
                        </a:spcAft>
                      </a:pPr>
                      <a:r>
                        <a:rPr lang="en" sz="1400" b="1" dirty="0">
                          <a:latin typeface="Calibri"/>
                          <a:ea typeface="Calibri"/>
                          <a:cs typeface="Times New Roman"/>
                        </a:rPr>
                        <a:t>Paragraph</a:t>
                      </a:r>
                      <a:endParaRPr lang="hr-HR" sz="1400" dirty="0">
                        <a:latin typeface="Calibri"/>
                        <a:ea typeface="Calibri"/>
                        <a:cs typeface="Times New Roman"/>
                      </a:endParaRP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Uncritical</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 sz="1400" b="0" dirty="0">
                          <a:latin typeface="Calibri"/>
                          <a:ea typeface="Calibri"/>
                          <a:cs typeface="Times New Roman"/>
                        </a:rPr>
                        <a:t>Critical</a:t>
                      </a:r>
                    </a:p>
                  </a:txBody>
                  <a:tcPr marL="65607" marR="65607" marT="9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389</TotalTime>
  <Words>2175</Words>
  <Application>Microsoft Office PowerPoint</Application>
  <PresentationFormat>Custom</PresentationFormat>
  <Paragraphs>236</Paragraphs>
  <Slides>28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Retrospect</vt:lpstr>
      <vt:lpstr>Grafikon</vt:lpstr>
      <vt:lpstr>Basic terms and definitions</vt:lpstr>
      <vt:lpstr>Croatia at the turn of the century</vt:lpstr>
      <vt:lpstr>Definitions…</vt:lpstr>
      <vt:lpstr>Science</vt:lpstr>
      <vt:lpstr>Intellectual dilemma and research questions</vt:lpstr>
      <vt:lpstr>Some more definitions of science</vt:lpstr>
      <vt:lpstr>Declaration of the US Congress (1998)</vt:lpstr>
      <vt:lpstr>Definition of the concept of science</vt:lpstr>
      <vt:lpstr>Features of non-scientific and scientific knowledge</vt:lpstr>
      <vt:lpstr>Scientific categories (1)</vt:lpstr>
      <vt:lpstr>Scientific categories (2)</vt:lpstr>
      <vt:lpstr>Scientific categories (3)</vt:lpstr>
      <vt:lpstr>Scientific categories (4)</vt:lpstr>
      <vt:lpstr>Methods (1)</vt:lpstr>
      <vt:lpstr>Methods (2)</vt:lpstr>
      <vt:lpstr>Methods (3)</vt:lpstr>
      <vt:lpstr>Types of publications (1)</vt:lpstr>
      <vt:lpstr>Types of publications (2)</vt:lpstr>
      <vt:lpstr>Methodology in the context of economics</vt:lpstr>
      <vt:lpstr>Slide 20</vt:lpstr>
      <vt:lpstr>Fun economic jokes</vt:lpstr>
      <vt:lpstr>Why is the economy changing?</vt:lpstr>
      <vt:lpstr>Scope and purpose of economics</vt:lpstr>
      <vt:lpstr>Progress in economics</vt:lpstr>
      <vt:lpstr>https://kahoot.it/</vt:lpstr>
      <vt:lpstr>Tasks</vt:lpstr>
      <vt:lpstr>Slide 27</vt:lpstr>
      <vt:lpstr>Solutions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Ekonomska metodologija</dc:title>
  <dc:creator>Author</dc:creator>
  <cp:lastModifiedBy>tomic</cp:lastModifiedBy>
  <cp:revision>49</cp:revision>
  <dcterms:created xsi:type="dcterms:W3CDTF">2019-10-10T11:32:57Z</dcterms:created>
  <dcterms:modified xsi:type="dcterms:W3CDTF">2022-04-09T17:48:39Z</dcterms:modified>
</cp:coreProperties>
</file>