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hr-HR" dirty="0" smtClean="0"/>
              <a:t>TEAM 3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638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60960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EDI BUKOVAVC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137302" cy="5257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2438400"/>
            <a:ext cx="3388660" cy="2139518"/>
          </a:xfrm>
        </p:spPr>
        <p:txBody>
          <a:bodyPr/>
          <a:lstStyle/>
          <a:p>
            <a:r>
              <a:rPr lang="hr-HR" dirty="0" smtClean="0"/>
              <a:t>22 years old</a:t>
            </a:r>
          </a:p>
          <a:p>
            <a:r>
              <a:rPr lang="hr-HR" dirty="0"/>
              <a:t>Graduate student of entrepreneurship and </a:t>
            </a:r>
            <a:r>
              <a:rPr lang="hr-HR" dirty="0" smtClean="0"/>
              <a:t>management</a:t>
            </a:r>
          </a:p>
          <a:p>
            <a:r>
              <a:rPr lang="hr-HR" dirty="0" smtClean="0"/>
              <a:t>I love sports, having fun and enjoying life.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412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06680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MARTIN FREŠKURA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3276600" cy="55573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3276600"/>
            <a:ext cx="3388660" cy="2139518"/>
          </a:xfrm>
        </p:spPr>
        <p:txBody>
          <a:bodyPr/>
          <a:lstStyle/>
          <a:p>
            <a:r>
              <a:rPr lang="hr-HR" dirty="0" smtClean="0"/>
              <a:t>24 years old</a:t>
            </a:r>
          </a:p>
          <a:p>
            <a:r>
              <a:rPr lang="hr-HR" dirty="0" smtClean="0"/>
              <a:t>Graduate student of entrepreneurship and management</a:t>
            </a:r>
          </a:p>
          <a:p>
            <a:r>
              <a:rPr lang="hr-HR" dirty="0" smtClean="0"/>
              <a:t>I love adventures, cooking, sports, watching movies and TV series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4952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99060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REBEKA GAVRIĆ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3764958" cy="50111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429000"/>
            <a:ext cx="3388660" cy="2139518"/>
          </a:xfrm>
        </p:spPr>
        <p:txBody>
          <a:bodyPr/>
          <a:lstStyle/>
          <a:p>
            <a:r>
              <a:rPr lang="hr-HR" dirty="0"/>
              <a:t>24 years old</a:t>
            </a:r>
          </a:p>
          <a:p>
            <a:r>
              <a:rPr lang="hr-HR" dirty="0"/>
              <a:t>Graduate student of entrepreneurship and management</a:t>
            </a:r>
          </a:p>
          <a:p>
            <a:r>
              <a:rPr lang="hr-HR" dirty="0" smtClean="0"/>
              <a:t>I love traveling, adventure, nature and meeting new people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22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915" y="99060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PAULA GAZICA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1105"/>
            <a:ext cx="4168775" cy="485124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3352800"/>
            <a:ext cx="3388660" cy="2139518"/>
          </a:xfrm>
        </p:spPr>
        <p:txBody>
          <a:bodyPr/>
          <a:lstStyle/>
          <a:p>
            <a:r>
              <a:rPr lang="hr-HR" dirty="0" smtClean="0"/>
              <a:t>25 years old</a:t>
            </a:r>
            <a:endParaRPr lang="hr-HR" dirty="0"/>
          </a:p>
          <a:p>
            <a:r>
              <a:rPr lang="hr-HR" dirty="0"/>
              <a:t>Graduate student of entrepreneurship and </a:t>
            </a:r>
            <a:r>
              <a:rPr lang="hr-HR" dirty="0" smtClean="0"/>
              <a:t>management</a:t>
            </a:r>
          </a:p>
          <a:p>
            <a:r>
              <a:rPr lang="hr-HR" dirty="0" smtClean="0"/>
              <a:t>I </a:t>
            </a:r>
            <a:r>
              <a:rPr lang="en-US" dirty="0" smtClean="0"/>
              <a:t>love </a:t>
            </a:r>
            <a:r>
              <a:rPr lang="en-US" dirty="0"/>
              <a:t>spring, nature, flowers, sun and sea. I like meeting new people, acquiring new knowledge. I love helping </a:t>
            </a:r>
            <a:r>
              <a:rPr lang="en-US" dirty="0" smtClean="0"/>
              <a:t>others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17458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371600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KARLA LOVRIĆ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2890"/>
            <a:ext cx="4016375" cy="40572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200400"/>
            <a:ext cx="3388660" cy="2139518"/>
          </a:xfrm>
        </p:spPr>
        <p:txBody>
          <a:bodyPr/>
          <a:lstStyle/>
          <a:p>
            <a:r>
              <a:rPr lang="hr-HR" dirty="0" smtClean="0"/>
              <a:t>22 years old</a:t>
            </a:r>
          </a:p>
          <a:p>
            <a:r>
              <a:rPr lang="hr-HR" dirty="0"/>
              <a:t>Graduate student of entrepreneurship and management</a:t>
            </a:r>
          </a:p>
          <a:p>
            <a:r>
              <a:rPr lang="hr-HR" dirty="0" smtClean="0"/>
              <a:t>I love nature, walking, watching movies and TV series</a:t>
            </a:r>
          </a:p>
        </p:txBody>
      </p:sp>
    </p:spTree>
    <p:extLst>
      <p:ext uri="{BB962C8B-B14F-4D97-AF65-F5344CB8AC3E}">
        <p14:creationId xmlns:p14="http://schemas.microsoft.com/office/powerpoint/2010/main" val="656167410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7030A0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129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TEAM 3 </vt:lpstr>
      <vt:lpstr>EDI BUKOVAVC</vt:lpstr>
      <vt:lpstr>MARTIN FREŠKURA</vt:lpstr>
      <vt:lpstr>REBEKA GAVRIĆ</vt:lpstr>
      <vt:lpstr>PAULA GAZICA</vt:lpstr>
      <vt:lpstr>KARLA LOVRIĆ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3 </dc:title>
  <dc:creator>Paula</dc:creator>
  <cp:lastModifiedBy>Paula</cp:lastModifiedBy>
  <cp:revision>4</cp:revision>
  <dcterms:created xsi:type="dcterms:W3CDTF">2006-08-16T00:00:00Z</dcterms:created>
  <dcterms:modified xsi:type="dcterms:W3CDTF">2022-04-01T09:34:20Z</dcterms:modified>
</cp:coreProperties>
</file>