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0" r:id="rId4"/>
  </p:sldMasterIdLst>
  <p:notesMasterIdLst>
    <p:notesMasterId r:id="rId19"/>
  </p:notesMasterIdLst>
  <p:sldIdLst>
    <p:sldId id="262" r:id="rId5"/>
    <p:sldId id="263" r:id="rId6"/>
    <p:sldId id="264" r:id="rId7"/>
    <p:sldId id="265" r:id="rId8"/>
    <p:sldId id="266" r:id="rId9"/>
    <p:sldId id="268" r:id="rId10"/>
    <p:sldId id="267" r:id="rId11"/>
    <p:sldId id="275" r:id="rId12"/>
    <p:sldId id="271" r:id="rId13"/>
    <p:sldId id="272" r:id="rId14"/>
    <p:sldId id="259" r:id="rId15"/>
    <p:sldId id="273" r:id="rId16"/>
    <p:sldId id="274" r:id="rId17"/>
    <p:sldId id="27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consulting market (in bn $)</a:t>
            </a:r>
          </a:p>
        </c:rich>
      </c:tx>
      <c:layout>
        <c:manualLayout>
          <c:xMode val="edge"/>
          <c:yMode val="edge"/>
          <c:x val="0.16175214896555276"/>
          <c:y val="1.406240088348032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sr-Latn-R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גיליון1!$B$1</c:f>
              <c:strCache>
                <c:ptCount val="1"/>
                <c:pt idx="0">
                  <c:v>consulting market (in bn $ )</c:v>
                </c:pt>
              </c:strCache>
            </c:strRef>
          </c:tx>
          <c:spPr>
            <a:gradFill rotWithShape="1">
              <a:gsLst>
                <a:gs pos="0">
                  <a:schemeClr val="accent6">
                    <a:tint val="96000"/>
                    <a:lumMod val="104000"/>
                  </a:schemeClr>
                </a:gs>
                <a:gs pos="100000">
                  <a:schemeClr val="accent6">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r-Latn-R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גיליון1!$A$2:$A$3</c:f>
              <c:numCache>
                <c:formatCode>General</c:formatCode>
                <c:ptCount val="2"/>
                <c:pt idx="0">
                  <c:v>2017</c:v>
                </c:pt>
                <c:pt idx="1">
                  <c:v>2022</c:v>
                </c:pt>
              </c:numCache>
            </c:numRef>
          </c:cat>
          <c:val>
            <c:numRef>
              <c:f>גיליון1!$B$2:$B$3</c:f>
              <c:numCache>
                <c:formatCode>General</c:formatCode>
                <c:ptCount val="2"/>
                <c:pt idx="0">
                  <c:v>43.07</c:v>
                </c:pt>
                <c:pt idx="1">
                  <c:v>91.38</c:v>
                </c:pt>
              </c:numCache>
            </c:numRef>
          </c:val>
          <c:extLst xmlns:c16r2="http://schemas.microsoft.com/office/drawing/2015/06/chart">
            <c:ext xmlns:c16="http://schemas.microsoft.com/office/drawing/2014/chart" uri="{C3380CC4-5D6E-409C-BE32-E72D297353CC}">
              <c16:uniqueId val="{00000000-DC09-45A1-8230-4A43C8B83742}"/>
            </c:ext>
          </c:extLst>
        </c:ser>
        <c:dLbls>
          <c:showLegendKey val="0"/>
          <c:showVal val="1"/>
          <c:showCatName val="0"/>
          <c:showSerName val="0"/>
          <c:showPercent val="0"/>
          <c:showBubbleSize val="0"/>
        </c:dLbls>
        <c:gapWidth val="150"/>
        <c:shape val="box"/>
        <c:axId val="220961248"/>
        <c:axId val="220855992"/>
        <c:axId val="0"/>
      </c:bar3DChart>
      <c:catAx>
        <c:axId val="2209612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220855992"/>
        <c:crosses val="autoZero"/>
        <c:auto val="1"/>
        <c:lblAlgn val="ctr"/>
        <c:lblOffset val="100"/>
        <c:noMultiLvlLbl val="0"/>
      </c:catAx>
      <c:valAx>
        <c:axId val="220855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2209612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r-Latn-R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cap="none" dirty="0"/>
              <a:t>Consulting time</a:t>
            </a:r>
            <a:endParaRPr lang="he-IL" cap="none" dirty="0"/>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sr-Latn-RS"/>
        </a:p>
      </c:txPr>
    </c:title>
    <c:autoTitleDeleted val="0"/>
    <c:plotArea>
      <c:layout/>
      <c:pieChart>
        <c:varyColors val="1"/>
        <c:ser>
          <c:idx val="0"/>
          <c:order val="0"/>
          <c:tx>
            <c:strRef>
              <c:f>גיליון1!$B$1</c:f>
              <c:strCache>
                <c:ptCount val="1"/>
                <c:pt idx="0">
                  <c:v>מכירות</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C00C-46A2-B179-14E1586BDA3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C00C-46A2-B179-14E1586BDA3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sr-Latn-R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גיליון1!$A$2:$A$3</c:f>
              <c:strCache>
                <c:ptCount val="2"/>
                <c:pt idx="0">
                  <c:v>collecting datd</c:v>
                </c:pt>
                <c:pt idx="1">
                  <c:v>consulting</c:v>
                </c:pt>
              </c:strCache>
            </c:strRef>
          </c:cat>
          <c:val>
            <c:numRef>
              <c:f>גיליון1!$B$2:$B$3</c:f>
              <c:numCache>
                <c:formatCode>0%</c:formatCode>
                <c:ptCount val="2"/>
                <c:pt idx="0">
                  <c:v>0.75</c:v>
                </c:pt>
                <c:pt idx="1">
                  <c:v>0.25</c:v>
                </c:pt>
              </c:numCache>
            </c:numRef>
          </c:val>
          <c:extLst xmlns:c16r2="http://schemas.microsoft.com/office/drawing/2015/06/chart">
            <c:ext xmlns:c16="http://schemas.microsoft.com/office/drawing/2014/chart" uri="{C3380CC4-5D6E-409C-BE32-E72D297353CC}">
              <c16:uniqueId val="{00000000-4859-49B9-92EE-6798E3C4C8D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r-Latn-R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0-06-01T15:13:59.862" idx="1">
    <p:pos x="10" y="10"/>
    <p:text/>
    <p:extLst>
      <p:ext uri="{C676402C-5697-4E1C-873F-D02D1690AC5C}">
        <p15:threadingInfo xmlns:p15="http://schemas.microsoft.com/office/powerpoint/2012/main" timeZoneBias="-18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4.svg"/><Relationship Id="rId1" Type="http://schemas.openxmlformats.org/officeDocument/2006/relationships/image" Target="../media/image10.png"/><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6.sv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svg"/><Relationship Id="rId1" Type="http://schemas.openxmlformats.org/officeDocument/2006/relationships/image" Target="../media/image14.png"/><Relationship Id="rId4" Type="http://schemas.openxmlformats.org/officeDocument/2006/relationships/image" Target="../media/image24.svg"/></Relationships>
</file>

<file path=ppt/diagrams/_rels/data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svg"/><Relationship Id="rId1" Type="http://schemas.openxmlformats.org/officeDocument/2006/relationships/image" Target="../media/image16.png"/><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4.svg"/><Relationship Id="rId1" Type="http://schemas.openxmlformats.org/officeDocument/2006/relationships/image" Target="../media/image10.png"/><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svg"/><Relationship Id="rId1" Type="http://schemas.openxmlformats.org/officeDocument/2006/relationships/image" Target="../media/image14.png"/><Relationship Id="rId4" Type="http://schemas.openxmlformats.org/officeDocument/2006/relationships/image" Target="../media/image2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svg"/><Relationship Id="rId1" Type="http://schemas.openxmlformats.org/officeDocument/2006/relationships/image" Target="../media/image16.png"/><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75CE1-71AF-4B7B-BCC2-B986AA793219}" type="doc">
      <dgm:prSet loTypeId="urn:microsoft.com/office/officeart/2018/5/layout/CenteredIconLabelDescriptionList" loCatId="icon" qsTypeId="urn:microsoft.com/office/officeart/2005/8/quickstyle/simple1" qsCatId="simple" csTypeId="urn:microsoft.com/office/officeart/2018/5/colors/Iconchunking_neutralbg_accent4_2" csCatId="accent4" phldr="1"/>
      <dgm:spPr/>
      <dgm:t>
        <a:bodyPr/>
        <a:lstStyle/>
        <a:p>
          <a:endParaRPr lang="en-US"/>
        </a:p>
      </dgm:t>
    </dgm:pt>
    <dgm:pt modelId="{C6269D9E-D782-48F2-ACFF-BA96DC1392E3}">
      <dgm:prSet custT="1"/>
      <dgm:spPr/>
      <dgm:t>
        <a:bodyPr/>
        <a:lstStyle/>
        <a:p>
          <a:pPr>
            <a:lnSpc>
              <a:spcPct val="100000"/>
            </a:lnSpc>
            <a:defRPr b="1"/>
          </a:pPr>
          <a:r>
            <a:rPr lang="en-US" sz="2000" dirty="0"/>
            <a:t>lack of manpower / time</a:t>
          </a:r>
        </a:p>
      </dgm:t>
    </dgm:pt>
    <dgm:pt modelId="{FCA867FB-82EE-4EF9-85D0-9D0FC1C1D2F5}" type="parTrans" cxnId="{ED7D84D2-1E93-4DEE-A78D-D3F6D25AA16A}">
      <dgm:prSet/>
      <dgm:spPr/>
      <dgm:t>
        <a:bodyPr/>
        <a:lstStyle/>
        <a:p>
          <a:endParaRPr lang="en-US"/>
        </a:p>
      </dgm:t>
    </dgm:pt>
    <dgm:pt modelId="{82016084-4668-451E-BFE3-C7C5A00E62A3}" type="sibTrans" cxnId="{ED7D84D2-1E93-4DEE-A78D-D3F6D25AA16A}">
      <dgm:prSet/>
      <dgm:spPr/>
      <dgm:t>
        <a:bodyPr/>
        <a:lstStyle/>
        <a:p>
          <a:endParaRPr lang="en-US"/>
        </a:p>
      </dgm:t>
    </dgm:pt>
    <dgm:pt modelId="{F34A8A01-BDBB-4AF3-8FAB-F8315CB2FD94}">
      <dgm:prSet custT="1"/>
      <dgm:spPr/>
      <dgm:t>
        <a:bodyPr/>
        <a:lstStyle/>
        <a:p>
          <a:pPr>
            <a:lnSpc>
              <a:spcPct val="100000"/>
            </a:lnSpc>
          </a:pPr>
          <a:endParaRPr lang="en-US" sz="1400" dirty="0"/>
        </a:p>
      </dgm:t>
    </dgm:pt>
    <dgm:pt modelId="{A4765C6F-E695-4535-97A8-12A78BF6E221}" type="parTrans" cxnId="{38578308-74FE-469F-BFDD-5FA4F7BC20F0}">
      <dgm:prSet/>
      <dgm:spPr/>
      <dgm:t>
        <a:bodyPr/>
        <a:lstStyle/>
        <a:p>
          <a:endParaRPr lang="en-US"/>
        </a:p>
      </dgm:t>
    </dgm:pt>
    <dgm:pt modelId="{8A5E6554-6E6A-48DD-8BE8-4221FB4B6A4C}" type="sibTrans" cxnId="{38578308-74FE-469F-BFDD-5FA4F7BC20F0}">
      <dgm:prSet/>
      <dgm:spPr/>
      <dgm:t>
        <a:bodyPr/>
        <a:lstStyle/>
        <a:p>
          <a:endParaRPr lang="en-US"/>
        </a:p>
      </dgm:t>
    </dgm:pt>
    <dgm:pt modelId="{2ADCA37B-78B7-493B-ADD1-71AF07F61AD1}">
      <dgm:prSet/>
      <dgm:spPr/>
      <dgm:t>
        <a:bodyPr/>
        <a:lstStyle/>
        <a:p>
          <a:pPr>
            <a:lnSpc>
              <a:spcPct val="100000"/>
            </a:lnSpc>
            <a:defRPr b="1"/>
          </a:pPr>
          <a:r>
            <a:rPr lang="en-US"/>
            <a:t>Multiple skills needed</a:t>
          </a:r>
        </a:p>
      </dgm:t>
    </dgm:pt>
    <dgm:pt modelId="{84205D5C-A65E-4284-8DE2-B0BC2ADF761A}" type="parTrans" cxnId="{4ACC5631-2DD2-42EE-B5A9-5E042C0511D3}">
      <dgm:prSet/>
      <dgm:spPr/>
      <dgm:t>
        <a:bodyPr/>
        <a:lstStyle/>
        <a:p>
          <a:endParaRPr lang="en-US"/>
        </a:p>
      </dgm:t>
    </dgm:pt>
    <dgm:pt modelId="{DC7B64EC-8E2A-4289-BDF1-08505C090F00}" type="sibTrans" cxnId="{4ACC5631-2DD2-42EE-B5A9-5E042C0511D3}">
      <dgm:prSet/>
      <dgm:spPr/>
      <dgm:t>
        <a:bodyPr/>
        <a:lstStyle/>
        <a:p>
          <a:endParaRPr lang="en-US"/>
        </a:p>
      </dgm:t>
    </dgm:pt>
    <dgm:pt modelId="{D73224E4-1BAB-4B1E-8B5A-E77A48C16815}">
      <dgm:prSet custT="1"/>
      <dgm:spPr>
        <a:noFill/>
        <a:ln>
          <a:noFill/>
        </a:ln>
        <a:effectLst/>
      </dgm:spPr>
      <dgm:t>
        <a:bodyPr spcFirstLastPara="0" vert="horz" wrap="square" lIns="0" tIns="0" rIns="0" bIns="0" numCol="1" spcCol="1270" anchor="t" anchorCtr="0"/>
        <a:lstStyle/>
        <a:p>
          <a:pPr>
            <a:lnSpc>
              <a:spcPct val="100000"/>
            </a:lnSpc>
          </a:pPr>
          <a:r>
            <a:rPr lang="en-US" sz="1100" b="0" kern="1200" dirty="0"/>
            <a:t>Many data types: </a:t>
          </a:r>
          <a:r>
            <a:rPr lang="en-US" sz="1100" b="0" kern="1200" dirty="0">
              <a:solidFill>
                <a:prstClr val="white">
                  <a:hueOff val="0"/>
                  <a:satOff val="0"/>
                  <a:lumOff val="0"/>
                  <a:alphaOff val="0"/>
                </a:prstClr>
              </a:solidFill>
              <a:latin typeface="Century Gothic" panose="020B0502020202020204"/>
              <a:ea typeface="+mn-ea"/>
              <a:cs typeface="+mn-cs"/>
            </a:rPr>
            <a:t>synthetic</a:t>
          </a:r>
          <a:r>
            <a:rPr lang="en-US" sz="1100" b="0" kern="1200" dirty="0"/>
            <a:t>, production, H.R,</a:t>
          </a:r>
          <a:r>
            <a:rPr lang="en-US" sz="1100" kern="1200" dirty="0"/>
            <a:t> economy, energy </a:t>
          </a:r>
          <a:r>
            <a:rPr lang="en-US" sz="1100" b="0" kern="1200" dirty="0"/>
            <a:t> </a:t>
          </a:r>
          <a:r>
            <a:rPr lang="en-US" sz="1100" b="0" kern="1200" dirty="0" err="1"/>
            <a:t>ect</a:t>
          </a:r>
          <a:r>
            <a:rPr lang="en-US" sz="1100" b="0" kern="1200" dirty="0"/>
            <a:t>’</a:t>
          </a:r>
          <a:endParaRPr lang="en-US" sz="1100" kern="1200" dirty="0"/>
        </a:p>
      </dgm:t>
    </dgm:pt>
    <dgm:pt modelId="{6605EBC5-47A5-425E-B1D2-00FA427A2C71}" type="parTrans" cxnId="{5768ABD6-C6B6-4508-A119-6903812BBE39}">
      <dgm:prSet/>
      <dgm:spPr/>
      <dgm:t>
        <a:bodyPr/>
        <a:lstStyle/>
        <a:p>
          <a:endParaRPr lang="en-US"/>
        </a:p>
      </dgm:t>
    </dgm:pt>
    <dgm:pt modelId="{7B72DD2C-D3BE-4F7E-BEDB-729380577060}" type="sibTrans" cxnId="{5768ABD6-C6B6-4508-A119-6903812BBE39}">
      <dgm:prSet/>
      <dgm:spPr/>
      <dgm:t>
        <a:bodyPr/>
        <a:lstStyle/>
        <a:p>
          <a:endParaRPr lang="en-US"/>
        </a:p>
      </dgm:t>
    </dgm:pt>
    <dgm:pt modelId="{1DF6AD39-B6FA-48C6-9093-9DA48C2690F5}">
      <dgm:prSet/>
      <dgm:spPr/>
      <dgm:t>
        <a:bodyPr/>
        <a:lstStyle/>
        <a:p>
          <a:pPr>
            <a:lnSpc>
              <a:spcPct val="100000"/>
            </a:lnSpc>
            <a:defRPr b="1"/>
          </a:pPr>
          <a:r>
            <a:rPr lang="en-US"/>
            <a:t>focus on the key point – out of large amount of data</a:t>
          </a:r>
        </a:p>
      </dgm:t>
    </dgm:pt>
    <dgm:pt modelId="{AA1B2481-5D90-4C0E-A41C-940F68C1C53A}" type="parTrans" cxnId="{0EBABD3A-645A-4375-ABBD-20C557D30D64}">
      <dgm:prSet/>
      <dgm:spPr/>
      <dgm:t>
        <a:bodyPr/>
        <a:lstStyle/>
        <a:p>
          <a:endParaRPr lang="en-US"/>
        </a:p>
      </dgm:t>
    </dgm:pt>
    <dgm:pt modelId="{D9E2EDFB-36E7-4AAD-B006-AE1995EDDDE3}" type="sibTrans" cxnId="{0EBABD3A-645A-4375-ABBD-20C557D30D64}">
      <dgm:prSet/>
      <dgm:spPr/>
      <dgm:t>
        <a:bodyPr/>
        <a:lstStyle/>
        <a:p>
          <a:endParaRPr lang="en-US"/>
        </a:p>
      </dgm:t>
    </dgm:pt>
    <dgm:pt modelId="{6CA2FEC9-6DAE-443A-8CFB-CBF267D5A656}" type="pres">
      <dgm:prSet presAssocID="{4F375CE1-71AF-4B7B-BCC2-B986AA793219}" presName="root" presStyleCnt="0">
        <dgm:presLayoutVars>
          <dgm:dir/>
          <dgm:resizeHandles val="exact"/>
        </dgm:presLayoutVars>
      </dgm:prSet>
      <dgm:spPr/>
      <dgm:t>
        <a:bodyPr/>
        <a:lstStyle/>
        <a:p>
          <a:endParaRPr lang="hr-HR"/>
        </a:p>
      </dgm:t>
    </dgm:pt>
    <dgm:pt modelId="{CA6B7E53-61C3-4951-B611-8DC661568226}" type="pres">
      <dgm:prSet presAssocID="{C6269D9E-D782-48F2-ACFF-BA96DC1392E3}" presName="compNode" presStyleCnt="0"/>
      <dgm:spPr/>
    </dgm:pt>
    <dgm:pt modelId="{458F1967-1FB6-4D45-97B3-B1FFED7375A0}" type="pres">
      <dgm:prSet presAssocID="{C6269D9E-D782-48F2-ACFF-BA96DC1392E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lock"/>
        </a:ext>
      </dgm:extLst>
    </dgm:pt>
    <dgm:pt modelId="{2D4AC89F-019F-477D-8C32-2642CA411087}" type="pres">
      <dgm:prSet presAssocID="{C6269D9E-D782-48F2-ACFF-BA96DC1392E3}" presName="iconSpace" presStyleCnt="0"/>
      <dgm:spPr/>
    </dgm:pt>
    <dgm:pt modelId="{79BCCDC0-C0ED-403B-B249-79222F553D06}" type="pres">
      <dgm:prSet presAssocID="{C6269D9E-D782-48F2-ACFF-BA96DC1392E3}" presName="parTx" presStyleLbl="revTx" presStyleIdx="0" presStyleCnt="6">
        <dgm:presLayoutVars>
          <dgm:chMax val="0"/>
          <dgm:chPref val="0"/>
        </dgm:presLayoutVars>
      </dgm:prSet>
      <dgm:spPr/>
      <dgm:t>
        <a:bodyPr/>
        <a:lstStyle/>
        <a:p>
          <a:endParaRPr lang="hr-HR"/>
        </a:p>
      </dgm:t>
    </dgm:pt>
    <dgm:pt modelId="{16CAC09A-510D-4331-8070-E6C7C398D35F}" type="pres">
      <dgm:prSet presAssocID="{C6269D9E-D782-48F2-ACFF-BA96DC1392E3}" presName="txSpace" presStyleCnt="0"/>
      <dgm:spPr/>
    </dgm:pt>
    <dgm:pt modelId="{4C9D21EA-7F11-442F-89A1-2C5BEF245B63}" type="pres">
      <dgm:prSet presAssocID="{C6269D9E-D782-48F2-ACFF-BA96DC1392E3}" presName="desTx" presStyleLbl="revTx" presStyleIdx="1" presStyleCnt="6" custScaleX="125416" custLinFactNeighborX="292" custLinFactNeighborY="37988">
        <dgm:presLayoutVars/>
      </dgm:prSet>
      <dgm:spPr/>
      <dgm:t>
        <a:bodyPr/>
        <a:lstStyle/>
        <a:p>
          <a:endParaRPr lang="hr-HR"/>
        </a:p>
      </dgm:t>
    </dgm:pt>
    <dgm:pt modelId="{A98F86E4-EB5C-46ED-88F7-53011ECAB748}" type="pres">
      <dgm:prSet presAssocID="{82016084-4668-451E-BFE3-C7C5A00E62A3}" presName="sibTrans" presStyleCnt="0"/>
      <dgm:spPr/>
    </dgm:pt>
    <dgm:pt modelId="{A0EC6942-FBC0-41CC-93FF-1B1E9C9EC113}" type="pres">
      <dgm:prSet presAssocID="{2ADCA37B-78B7-493B-ADD1-71AF07F61AD1}" presName="compNode" presStyleCnt="0"/>
      <dgm:spPr/>
    </dgm:pt>
    <dgm:pt modelId="{2EBDFD5D-787B-424A-9669-A8C123E1D713}" type="pres">
      <dgm:prSet presAssocID="{2ADCA37B-78B7-493B-ADD1-71AF07F61AD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Questions"/>
        </a:ext>
      </dgm:extLst>
    </dgm:pt>
    <dgm:pt modelId="{1A508540-5296-4B81-924E-FC6E0C97BDA1}" type="pres">
      <dgm:prSet presAssocID="{2ADCA37B-78B7-493B-ADD1-71AF07F61AD1}" presName="iconSpace" presStyleCnt="0"/>
      <dgm:spPr/>
    </dgm:pt>
    <dgm:pt modelId="{18F3B92D-5C38-413F-B680-537B370B138A}" type="pres">
      <dgm:prSet presAssocID="{2ADCA37B-78B7-493B-ADD1-71AF07F61AD1}" presName="parTx" presStyleLbl="revTx" presStyleIdx="2" presStyleCnt="6">
        <dgm:presLayoutVars>
          <dgm:chMax val="0"/>
          <dgm:chPref val="0"/>
        </dgm:presLayoutVars>
      </dgm:prSet>
      <dgm:spPr/>
      <dgm:t>
        <a:bodyPr/>
        <a:lstStyle/>
        <a:p>
          <a:endParaRPr lang="hr-HR"/>
        </a:p>
      </dgm:t>
    </dgm:pt>
    <dgm:pt modelId="{B0E866D9-7FF2-4D7B-B02A-75B0F753169B}" type="pres">
      <dgm:prSet presAssocID="{2ADCA37B-78B7-493B-ADD1-71AF07F61AD1}" presName="txSpace" presStyleCnt="0"/>
      <dgm:spPr/>
    </dgm:pt>
    <dgm:pt modelId="{CFC1B077-0E1C-4E5A-997A-84E67FA21D68}" type="pres">
      <dgm:prSet presAssocID="{2ADCA37B-78B7-493B-ADD1-71AF07F61AD1}" presName="desTx" presStyleLbl="revTx" presStyleIdx="3" presStyleCnt="6">
        <dgm:presLayoutVars/>
      </dgm:prSet>
      <dgm:spPr>
        <a:xfrm>
          <a:off x="4621753" y="3017452"/>
          <a:ext cx="3231562" cy="332511"/>
        </a:xfrm>
        <a:prstGeom prst="rect">
          <a:avLst/>
        </a:prstGeom>
      </dgm:spPr>
      <dgm:t>
        <a:bodyPr/>
        <a:lstStyle/>
        <a:p>
          <a:endParaRPr lang="hr-HR"/>
        </a:p>
      </dgm:t>
    </dgm:pt>
    <dgm:pt modelId="{79A5224E-94C9-4991-923D-358EBA5CAD61}" type="pres">
      <dgm:prSet presAssocID="{DC7B64EC-8E2A-4289-BDF1-08505C090F00}" presName="sibTrans" presStyleCnt="0"/>
      <dgm:spPr/>
    </dgm:pt>
    <dgm:pt modelId="{F322FB9E-1E8B-4105-8AF9-FF1EDB3B6BEE}" type="pres">
      <dgm:prSet presAssocID="{1DF6AD39-B6FA-48C6-9093-9DA48C2690F5}" presName="compNode" presStyleCnt="0"/>
      <dgm:spPr/>
    </dgm:pt>
    <dgm:pt modelId="{21CDF0F6-5662-41A7-BCC5-BC1DE7405966}" type="pres">
      <dgm:prSet presAssocID="{1DF6AD39-B6FA-48C6-9093-9DA48C2690F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Statistics"/>
        </a:ext>
      </dgm:extLst>
    </dgm:pt>
    <dgm:pt modelId="{516816CE-ECF6-4CAC-B989-18D3478DC62E}" type="pres">
      <dgm:prSet presAssocID="{1DF6AD39-B6FA-48C6-9093-9DA48C2690F5}" presName="iconSpace" presStyleCnt="0"/>
      <dgm:spPr/>
    </dgm:pt>
    <dgm:pt modelId="{EC6E0CDA-5F34-4FAA-A8F8-BB46A59EAFAF}" type="pres">
      <dgm:prSet presAssocID="{1DF6AD39-B6FA-48C6-9093-9DA48C2690F5}" presName="parTx" presStyleLbl="revTx" presStyleIdx="4" presStyleCnt="6">
        <dgm:presLayoutVars>
          <dgm:chMax val="0"/>
          <dgm:chPref val="0"/>
        </dgm:presLayoutVars>
      </dgm:prSet>
      <dgm:spPr/>
      <dgm:t>
        <a:bodyPr/>
        <a:lstStyle/>
        <a:p>
          <a:endParaRPr lang="hr-HR"/>
        </a:p>
      </dgm:t>
    </dgm:pt>
    <dgm:pt modelId="{61E4ACC7-0450-4DF0-9CF6-18B43B874631}" type="pres">
      <dgm:prSet presAssocID="{1DF6AD39-B6FA-48C6-9093-9DA48C2690F5}" presName="txSpace" presStyleCnt="0"/>
      <dgm:spPr/>
    </dgm:pt>
    <dgm:pt modelId="{A96F2E7E-78B0-4FC5-A10D-C404B9B39085}" type="pres">
      <dgm:prSet presAssocID="{1DF6AD39-B6FA-48C6-9093-9DA48C2690F5}" presName="desTx" presStyleLbl="revTx" presStyleIdx="5" presStyleCnt="6">
        <dgm:presLayoutVars/>
      </dgm:prSet>
      <dgm:spPr/>
    </dgm:pt>
  </dgm:ptLst>
  <dgm:cxnLst>
    <dgm:cxn modelId="{2D59AC45-8395-4113-98CC-9BB166A19910}" type="presOf" srcId="{F34A8A01-BDBB-4AF3-8FAB-F8315CB2FD94}" destId="{4C9D21EA-7F11-442F-89A1-2C5BEF245B63}" srcOrd="0" destOrd="0" presId="urn:microsoft.com/office/officeart/2018/5/layout/CenteredIconLabelDescriptionList"/>
    <dgm:cxn modelId="{FA69FFF7-32AC-4F97-9884-AA762B08E3FE}" type="presOf" srcId="{2ADCA37B-78B7-493B-ADD1-71AF07F61AD1}" destId="{18F3B92D-5C38-413F-B680-537B370B138A}" srcOrd="0" destOrd="0" presId="urn:microsoft.com/office/officeart/2018/5/layout/CenteredIconLabelDescriptionList"/>
    <dgm:cxn modelId="{4ACC5631-2DD2-42EE-B5A9-5E042C0511D3}" srcId="{4F375CE1-71AF-4B7B-BCC2-B986AA793219}" destId="{2ADCA37B-78B7-493B-ADD1-71AF07F61AD1}" srcOrd="1" destOrd="0" parTransId="{84205D5C-A65E-4284-8DE2-B0BC2ADF761A}" sibTransId="{DC7B64EC-8E2A-4289-BDF1-08505C090F00}"/>
    <dgm:cxn modelId="{5768ABD6-C6B6-4508-A119-6903812BBE39}" srcId="{2ADCA37B-78B7-493B-ADD1-71AF07F61AD1}" destId="{D73224E4-1BAB-4B1E-8B5A-E77A48C16815}" srcOrd="0" destOrd="0" parTransId="{6605EBC5-47A5-425E-B1D2-00FA427A2C71}" sibTransId="{7B72DD2C-D3BE-4F7E-BEDB-729380577060}"/>
    <dgm:cxn modelId="{3E405DD8-9835-4760-8642-720F38865A7B}" type="presOf" srcId="{1DF6AD39-B6FA-48C6-9093-9DA48C2690F5}" destId="{EC6E0CDA-5F34-4FAA-A8F8-BB46A59EAFAF}" srcOrd="0" destOrd="0" presId="urn:microsoft.com/office/officeart/2018/5/layout/CenteredIconLabelDescriptionList"/>
    <dgm:cxn modelId="{38578308-74FE-469F-BFDD-5FA4F7BC20F0}" srcId="{C6269D9E-D782-48F2-ACFF-BA96DC1392E3}" destId="{F34A8A01-BDBB-4AF3-8FAB-F8315CB2FD94}" srcOrd="0" destOrd="0" parTransId="{A4765C6F-E695-4535-97A8-12A78BF6E221}" sibTransId="{8A5E6554-6E6A-48DD-8BE8-4221FB4B6A4C}"/>
    <dgm:cxn modelId="{1B7DB526-39F4-44BB-80C5-54116471AF5E}" type="presOf" srcId="{D73224E4-1BAB-4B1E-8B5A-E77A48C16815}" destId="{CFC1B077-0E1C-4E5A-997A-84E67FA21D68}" srcOrd="0" destOrd="0" presId="urn:microsoft.com/office/officeart/2018/5/layout/CenteredIconLabelDescriptionList"/>
    <dgm:cxn modelId="{C99D2980-4840-4A20-80AF-0F1A8A6EBB9B}" type="presOf" srcId="{4F375CE1-71AF-4B7B-BCC2-B986AA793219}" destId="{6CA2FEC9-6DAE-443A-8CFB-CBF267D5A656}" srcOrd="0" destOrd="0" presId="urn:microsoft.com/office/officeart/2018/5/layout/CenteredIconLabelDescriptionList"/>
    <dgm:cxn modelId="{0EBABD3A-645A-4375-ABBD-20C557D30D64}" srcId="{4F375CE1-71AF-4B7B-BCC2-B986AA793219}" destId="{1DF6AD39-B6FA-48C6-9093-9DA48C2690F5}" srcOrd="2" destOrd="0" parTransId="{AA1B2481-5D90-4C0E-A41C-940F68C1C53A}" sibTransId="{D9E2EDFB-36E7-4AAD-B006-AE1995EDDDE3}"/>
    <dgm:cxn modelId="{ED7D84D2-1E93-4DEE-A78D-D3F6D25AA16A}" srcId="{4F375CE1-71AF-4B7B-BCC2-B986AA793219}" destId="{C6269D9E-D782-48F2-ACFF-BA96DC1392E3}" srcOrd="0" destOrd="0" parTransId="{FCA867FB-82EE-4EF9-85D0-9D0FC1C1D2F5}" sibTransId="{82016084-4668-451E-BFE3-C7C5A00E62A3}"/>
    <dgm:cxn modelId="{17F4E74F-9435-4BDC-AC3F-D87DC0E26D91}" type="presOf" srcId="{C6269D9E-D782-48F2-ACFF-BA96DC1392E3}" destId="{79BCCDC0-C0ED-403B-B249-79222F553D06}" srcOrd="0" destOrd="0" presId="urn:microsoft.com/office/officeart/2018/5/layout/CenteredIconLabelDescriptionList"/>
    <dgm:cxn modelId="{C8BB8F6F-9002-494E-8BAB-D7EF87B8D198}" type="presParOf" srcId="{6CA2FEC9-6DAE-443A-8CFB-CBF267D5A656}" destId="{CA6B7E53-61C3-4951-B611-8DC661568226}" srcOrd="0" destOrd="0" presId="urn:microsoft.com/office/officeart/2018/5/layout/CenteredIconLabelDescriptionList"/>
    <dgm:cxn modelId="{C321B86C-1467-4E1B-BCC4-3162330A7FD6}" type="presParOf" srcId="{CA6B7E53-61C3-4951-B611-8DC661568226}" destId="{458F1967-1FB6-4D45-97B3-B1FFED7375A0}" srcOrd="0" destOrd="0" presId="urn:microsoft.com/office/officeart/2018/5/layout/CenteredIconLabelDescriptionList"/>
    <dgm:cxn modelId="{C832FDC8-F88B-4FB9-8D48-1220AF889846}" type="presParOf" srcId="{CA6B7E53-61C3-4951-B611-8DC661568226}" destId="{2D4AC89F-019F-477D-8C32-2642CA411087}" srcOrd="1" destOrd="0" presId="urn:microsoft.com/office/officeart/2018/5/layout/CenteredIconLabelDescriptionList"/>
    <dgm:cxn modelId="{E851C3D5-DEA4-4209-9C74-DBB3D69F748D}" type="presParOf" srcId="{CA6B7E53-61C3-4951-B611-8DC661568226}" destId="{79BCCDC0-C0ED-403B-B249-79222F553D06}" srcOrd="2" destOrd="0" presId="urn:microsoft.com/office/officeart/2018/5/layout/CenteredIconLabelDescriptionList"/>
    <dgm:cxn modelId="{383942B6-2B3F-49D0-9A71-FDA5D04929CE}" type="presParOf" srcId="{CA6B7E53-61C3-4951-B611-8DC661568226}" destId="{16CAC09A-510D-4331-8070-E6C7C398D35F}" srcOrd="3" destOrd="0" presId="urn:microsoft.com/office/officeart/2018/5/layout/CenteredIconLabelDescriptionList"/>
    <dgm:cxn modelId="{D021AA99-A9AA-4074-B608-976996B51ACD}" type="presParOf" srcId="{CA6B7E53-61C3-4951-B611-8DC661568226}" destId="{4C9D21EA-7F11-442F-89A1-2C5BEF245B63}" srcOrd="4" destOrd="0" presId="urn:microsoft.com/office/officeart/2018/5/layout/CenteredIconLabelDescriptionList"/>
    <dgm:cxn modelId="{957C801C-723C-4569-9DD2-BD310E513810}" type="presParOf" srcId="{6CA2FEC9-6DAE-443A-8CFB-CBF267D5A656}" destId="{A98F86E4-EB5C-46ED-88F7-53011ECAB748}" srcOrd="1" destOrd="0" presId="urn:microsoft.com/office/officeart/2018/5/layout/CenteredIconLabelDescriptionList"/>
    <dgm:cxn modelId="{3F7EF5FE-94FB-4C0C-8F51-25C61FE5E843}" type="presParOf" srcId="{6CA2FEC9-6DAE-443A-8CFB-CBF267D5A656}" destId="{A0EC6942-FBC0-41CC-93FF-1B1E9C9EC113}" srcOrd="2" destOrd="0" presId="urn:microsoft.com/office/officeart/2018/5/layout/CenteredIconLabelDescriptionList"/>
    <dgm:cxn modelId="{8DDA03F4-2FBE-4624-BF82-8A4DCEBC000A}" type="presParOf" srcId="{A0EC6942-FBC0-41CC-93FF-1B1E9C9EC113}" destId="{2EBDFD5D-787B-424A-9669-A8C123E1D713}" srcOrd="0" destOrd="0" presId="urn:microsoft.com/office/officeart/2018/5/layout/CenteredIconLabelDescriptionList"/>
    <dgm:cxn modelId="{4D81093E-642E-4FAC-9C48-51884AF84408}" type="presParOf" srcId="{A0EC6942-FBC0-41CC-93FF-1B1E9C9EC113}" destId="{1A508540-5296-4B81-924E-FC6E0C97BDA1}" srcOrd="1" destOrd="0" presId="urn:microsoft.com/office/officeart/2018/5/layout/CenteredIconLabelDescriptionList"/>
    <dgm:cxn modelId="{373353E5-149E-442F-9251-59E9A6349DCE}" type="presParOf" srcId="{A0EC6942-FBC0-41CC-93FF-1B1E9C9EC113}" destId="{18F3B92D-5C38-413F-B680-537B370B138A}" srcOrd="2" destOrd="0" presId="urn:microsoft.com/office/officeart/2018/5/layout/CenteredIconLabelDescriptionList"/>
    <dgm:cxn modelId="{60081C28-1043-438F-A244-217A185FC26C}" type="presParOf" srcId="{A0EC6942-FBC0-41CC-93FF-1B1E9C9EC113}" destId="{B0E866D9-7FF2-4D7B-B02A-75B0F753169B}" srcOrd="3" destOrd="0" presId="urn:microsoft.com/office/officeart/2018/5/layout/CenteredIconLabelDescriptionList"/>
    <dgm:cxn modelId="{BAC16378-289B-40CA-A21C-41CD2F8D947A}" type="presParOf" srcId="{A0EC6942-FBC0-41CC-93FF-1B1E9C9EC113}" destId="{CFC1B077-0E1C-4E5A-997A-84E67FA21D68}" srcOrd="4" destOrd="0" presId="urn:microsoft.com/office/officeart/2018/5/layout/CenteredIconLabelDescriptionList"/>
    <dgm:cxn modelId="{04F2F213-408C-455C-AF60-F24B14288304}" type="presParOf" srcId="{6CA2FEC9-6DAE-443A-8CFB-CBF267D5A656}" destId="{79A5224E-94C9-4991-923D-358EBA5CAD61}" srcOrd="3" destOrd="0" presId="urn:microsoft.com/office/officeart/2018/5/layout/CenteredIconLabelDescriptionList"/>
    <dgm:cxn modelId="{9D786746-8A5D-4919-9A80-B06C155720D9}" type="presParOf" srcId="{6CA2FEC9-6DAE-443A-8CFB-CBF267D5A656}" destId="{F322FB9E-1E8B-4105-8AF9-FF1EDB3B6BEE}" srcOrd="4" destOrd="0" presId="urn:microsoft.com/office/officeart/2018/5/layout/CenteredIconLabelDescriptionList"/>
    <dgm:cxn modelId="{EDD18041-5CE4-4F51-842A-F0AF055AB399}" type="presParOf" srcId="{F322FB9E-1E8B-4105-8AF9-FF1EDB3B6BEE}" destId="{21CDF0F6-5662-41A7-BCC5-BC1DE7405966}" srcOrd="0" destOrd="0" presId="urn:microsoft.com/office/officeart/2018/5/layout/CenteredIconLabelDescriptionList"/>
    <dgm:cxn modelId="{B3D8CAB9-E576-46DE-A77E-9624FA2F03CF}" type="presParOf" srcId="{F322FB9E-1E8B-4105-8AF9-FF1EDB3B6BEE}" destId="{516816CE-ECF6-4CAC-B989-18D3478DC62E}" srcOrd="1" destOrd="0" presId="urn:microsoft.com/office/officeart/2018/5/layout/CenteredIconLabelDescriptionList"/>
    <dgm:cxn modelId="{0A8D5165-CE50-4E10-9B49-DBA162AE4B1F}" type="presParOf" srcId="{F322FB9E-1E8B-4105-8AF9-FF1EDB3B6BEE}" destId="{EC6E0CDA-5F34-4FAA-A8F8-BB46A59EAFAF}" srcOrd="2" destOrd="0" presId="urn:microsoft.com/office/officeart/2018/5/layout/CenteredIconLabelDescriptionList"/>
    <dgm:cxn modelId="{B73319E6-515B-49D1-B36B-9EF4D52A4507}" type="presParOf" srcId="{F322FB9E-1E8B-4105-8AF9-FF1EDB3B6BEE}" destId="{61E4ACC7-0450-4DF0-9CF6-18B43B874631}" srcOrd="3" destOrd="0" presId="urn:microsoft.com/office/officeart/2018/5/layout/CenteredIconLabelDescriptionList"/>
    <dgm:cxn modelId="{F13FBB37-CA88-48B1-8D76-65A521D6E2E7}" type="presParOf" srcId="{F322FB9E-1E8B-4105-8AF9-FF1EDB3B6BEE}" destId="{A96F2E7E-78B0-4FC5-A10D-C404B9B3908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04951B-632A-4CF0-A0B3-10B1861BB8E3}" type="doc">
      <dgm:prSet loTypeId="urn:microsoft.com/office/officeart/2016/7/layout/LinearBlockProcessNumbered" loCatId="process" qsTypeId="urn:microsoft.com/office/officeart/2005/8/quickstyle/simple4" qsCatId="simple" csTypeId="urn:microsoft.com/office/officeart/2005/8/colors/colorful1" csCatId="colorful" phldr="1"/>
      <dgm:spPr/>
      <dgm:t>
        <a:bodyPr/>
        <a:lstStyle/>
        <a:p>
          <a:endParaRPr lang="en-US"/>
        </a:p>
      </dgm:t>
    </dgm:pt>
    <dgm:pt modelId="{565938DA-EDAE-4A67-A070-D0D81960EEDA}">
      <dgm:prSet/>
      <dgm:spPr/>
      <dgm:t>
        <a:bodyPr/>
        <a:lstStyle/>
        <a:p>
          <a:r>
            <a:rPr lang="en-US" dirty="0"/>
            <a:t>Consultant organization meeting</a:t>
          </a:r>
        </a:p>
      </dgm:t>
    </dgm:pt>
    <dgm:pt modelId="{7093F4D6-26EF-4DB2-94B2-998274173A50}" type="parTrans" cxnId="{24AB5D7D-1CE9-4F16-AC0F-387C92463E7D}">
      <dgm:prSet/>
      <dgm:spPr/>
      <dgm:t>
        <a:bodyPr/>
        <a:lstStyle/>
        <a:p>
          <a:endParaRPr lang="en-US"/>
        </a:p>
      </dgm:t>
    </dgm:pt>
    <dgm:pt modelId="{DF852D9D-5D71-43CF-B766-55640A491805}" type="sibTrans" cxnId="{24AB5D7D-1CE9-4F16-AC0F-387C92463E7D}">
      <dgm:prSet phldrT="01" phldr="0"/>
      <dgm:spPr/>
      <dgm:t>
        <a:bodyPr/>
        <a:lstStyle/>
        <a:p>
          <a:r>
            <a:rPr lang="en-US"/>
            <a:t>01</a:t>
          </a:r>
        </a:p>
      </dgm:t>
    </dgm:pt>
    <dgm:pt modelId="{0342095D-6179-4671-A1A3-AA81BAEFDDBD}">
      <dgm:prSet/>
      <dgm:spPr/>
      <dgm:t>
        <a:bodyPr/>
        <a:lstStyle/>
        <a:p>
          <a:r>
            <a:rPr lang="en-US" dirty="0"/>
            <a:t>Consultant &amp; BRINGIT - matching expectations</a:t>
          </a:r>
        </a:p>
      </dgm:t>
    </dgm:pt>
    <dgm:pt modelId="{D17769DB-9793-4352-861E-0D4E981602DC}" type="parTrans" cxnId="{70BE70DD-28D2-4A57-A0A7-C3B413018CCE}">
      <dgm:prSet/>
      <dgm:spPr/>
      <dgm:t>
        <a:bodyPr/>
        <a:lstStyle/>
        <a:p>
          <a:endParaRPr lang="en-US"/>
        </a:p>
      </dgm:t>
    </dgm:pt>
    <dgm:pt modelId="{836A8930-427D-4C2E-A830-61F74D03CD8F}" type="sibTrans" cxnId="{70BE70DD-28D2-4A57-A0A7-C3B413018CCE}">
      <dgm:prSet phldrT="02" phldr="0"/>
      <dgm:spPr/>
      <dgm:t>
        <a:bodyPr/>
        <a:lstStyle/>
        <a:p>
          <a:r>
            <a:rPr lang="en-US"/>
            <a:t>02</a:t>
          </a:r>
        </a:p>
      </dgm:t>
    </dgm:pt>
    <dgm:pt modelId="{C87F36EA-CCEA-45A8-A728-EB34A5B92754}">
      <dgm:prSet/>
      <dgm:spPr/>
      <dgm:t>
        <a:bodyPr/>
        <a:lstStyle/>
        <a:p>
          <a:r>
            <a:rPr lang="en-US" dirty="0"/>
            <a:t>BRINGIT &amp; organization - access to data</a:t>
          </a:r>
        </a:p>
      </dgm:t>
    </dgm:pt>
    <dgm:pt modelId="{5D0EF0E5-5C0F-4337-BDA4-5556D888CB1F}" type="parTrans" cxnId="{01DDD6B7-4F0E-4CC5-9F27-F979234457BB}">
      <dgm:prSet/>
      <dgm:spPr/>
      <dgm:t>
        <a:bodyPr/>
        <a:lstStyle/>
        <a:p>
          <a:endParaRPr lang="en-US"/>
        </a:p>
      </dgm:t>
    </dgm:pt>
    <dgm:pt modelId="{A4CCDC3D-D59A-44E8-8D63-329C328D4D2D}" type="sibTrans" cxnId="{01DDD6B7-4F0E-4CC5-9F27-F979234457BB}">
      <dgm:prSet phldrT="03" phldr="0"/>
      <dgm:spPr/>
      <dgm:t>
        <a:bodyPr/>
        <a:lstStyle/>
        <a:p>
          <a:r>
            <a:rPr lang="en-US"/>
            <a:t>03</a:t>
          </a:r>
        </a:p>
      </dgm:t>
    </dgm:pt>
    <dgm:pt modelId="{DA9000C2-B93A-4612-9144-0F9BBC46A4B9}">
      <dgm:prSet/>
      <dgm:spPr/>
      <dgm:t>
        <a:bodyPr/>
        <a:lstStyle/>
        <a:p>
          <a:r>
            <a:rPr lang="en-US" dirty="0"/>
            <a:t>Adjust the focus of the analysis with the consultant</a:t>
          </a:r>
        </a:p>
      </dgm:t>
    </dgm:pt>
    <dgm:pt modelId="{6B4A95B6-3679-4596-B304-DB64D0DC7047}" type="parTrans" cxnId="{8F62C80A-979E-440D-9921-67E7E0FEB67C}">
      <dgm:prSet/>
      <dgm:spPr/>
      <dgm:t>
        <a:bodyPr/>
        <a:lstStyle/>
        <a:p>
          <a:endParaRPr lang="en-US"/>
        </a:p>
      </dgm:t>
    </dgm:pt>
    <dgm:pt modelId="{DB3A3444-9F7B-414E-AE6C-F91D97A6210A}" type="sibTrans" cxnId="{8F62C80A-979E-440D-9921-67E7E0FEB67C}">
      <dgm:prSet phldrT="04" phldr="0"/>
      <dgm:spPr/>
      <dgm:t>
        <a:bodyPr/>
        <a:lstStyle/>
        <a:p>
          <a:r>
            <a:rPr lang="en-US"/>
            <a:t>04</a:t>
          </a:r>
        </a:p>
      </dgm:t>
    </dgm:pt>
    <dgm:pt modelId="{29A25BF6-145B-443E-B06C-3571393F7127}">
      <dgm:prSet/>
      <dgm:spPr/>
      <dgm:t>
        <a:bodyPr/>
        <a:lstStyle/>
        <a:p>
          <a:r>
            <a:rPr lang="en-US" dirty="0"/>
            <a:t>Information is analyzed</a:t>
          </a:r>
        </a:p>
      </dgm:t>
    </dgm:pt>
    <dgm:pt modelId="{8F9FD08B-3DB1-4B4D-B8FD-285040BE5DBB}" type="parTrans" cxnId="{4677F240-C8CA-4398-8181-6BCDB4F79F9B}">
      <dgm:prSet/>
      <dgm:spPr/>
      <dgm:t>
        <a:bodyPr/>
        <a:lstStyle/>
        <a:p>
          <a:endParaRPr lang="en-US"/>
        </a:p>
      </dgm:t>
    </dgm:pt>
    <dgm:pt modelId="{AF919A28-4BE2-4897-8D47-86F1AD18EB4C}" type="sibTrans" cxnId="{4677F240-C8CA-4398-8181-6BCDB4F79F9B}">
      <dgm:prSet phldrT="05" phldr="0"/>
      <dgm:spPr/>
      <dgm:t>
        <a:bodyPr/>
        <a:lstStyle/>
        <a:p>
          <a:r>
            <a:rPr lang="en-US"/>
            <a:t>05</a:t>
          </a:r>
        </a:p>
      </dgm:t>
    </dgm:pt>
    <dgm:pt modelId="{353C0415-75DA-49DB-97B8-23C9320BF5F5}" type="pres">
      <dgm:prSet presAssocID="{0104951B-632A-4CF0-A0B3-10B1861BB8E3}" presName="Name0" presStyleCnt="0">
        <dgm:presLayoutVars>
          <dgm:animLvl val="lvl"/>
          <dgm:resizeHandles val="exact"/>
        </dgm:presLayoutVars>
      </dgm:prSet>
      <dgm:spPr/>
      <dgm:t>
        <a:bodyPr/>
        <a:lstStyle/>
        <a:p>
          <a:endParaRPr lang="hr-HR"/>
        </a:p>
      </dgm:t>
    </dgm:pt>
    <dgm:pt modelId="{D33504AF-0601-4DED-A073-8D4E92866B3A}" type="pres">
      <dgm:prSet presAssocID="{565938DA-EDAE-4A67-A070-D0D81960EEDA}" presName="compositeNode" presStyleCnt="0">
        <dgm:presLayoutVars>
          <dgm:bulletEnabled val="1"/>
        </dgm:presLayoutVars>
      </dgm:prSet>
      <dgm:spPr/>
    </dgm:pt>
    <dgm:pt modelId="{34D0AF49-2ABE-4431-88F9-5E441E6DD184}" type="pres">
      <dgm:prSet presAssocID="{565938DA-EDAE-4A67-A070-D0D81960EEDA}" presName="bgRect" presStyleLbl="alignNode1" presStyleIdx="0" presStyleCnt="5"/>
      <dgm:spPr/>
      <dgm:t>
        <a:bodyPr/>
        <a:lstStyle/>
        <a:p>
          <a:endParaRPr lang="hr-HR"/>
        </a:p>
      </dgm:t>
    </dgm:pt>
    <dgm:pt modelId="{0CD45E0A-9C01-49A7-9AD9-86CE51EADA52}" type="pres">
      <dgm:prSet presAssocID="{DF852D9D-5D71-43CF-B766-55640A491805}" presName="sibTransNodeRect" presStyleLbl="alignNode1" presStyleIdx="0" presStyleCnt="5">
        <dgm:presLayoutVars>
          <dgm:chMax val="0"/>
          <dgm:bulletEnabled val="1"/>
        </dgm:presLayoutVars>
      </dgm:prSet>
      <dgm:spPr/>
      <dgm:t>
        <a:bodyPr/>
        <a:lstStyle/>
        <a:p>
          <a:endParaRPr lang="hr-HR"/>
        </a:p>
      </dgm:t>
    </dgm:pt>
    <dgm:pt modelId="{A4F5E904-3E07-49D7-B062-3AEDCD9C32A5}" type="pres">
      <dgm:prSet presAssocID="{565938DA-EDAE-4A67-A070-D0D81960EEDA}" presName="nodeRect" presStyleLbl="alignNode1" presStyleIdx="0" presStyleCnt="5">
        <dgm:presLayoutVars>
          <dgm:bulletEnabled val="1"/>
        </dgm:presLayoutVars>
      </dgm:prSet>
      <dgm:spPr/>
      <dgm:t>
        <a:bodyPr/>
        <a:lstStyle/>
        <a:p>
          <a:endParaRPr lang="hr-HR"/>
        </a:p>
      </dgm:t>
    </dgm:pt>
    <dgm:pt modelId="{EDFD1DCF-5F71-4B8E-8983-BBED29A71842}" type="pres">
      <dgm:prSet presAssocID="{DF852D9D-5D71-43CF-B766-55640A491805}" presName="sibTrans" presStyleCnt="0"/>
      <dgm:spPr/>
    </dgm:pt>
    <dgm:pt modelId="{FF8C63FF-BC1C-47E9-848D-837F63BE18B2}" type="pres">
      <dgm:prSet presAssocID="{0342095D-6179-4671-A1A3-AA81BAEFDDBD}" presName="compositeNode" presStyleCnt="0">
        <dgm:presLayoutVars>
          <dgm:bulletEnabled val="1"/>
        </dgm:presLayoutVars>
      </dgm:prSet>
      <dgm:spPr/>
    </dgm:pt>
    <dgm:pt modelId="{59E79C00-B997-43C8-8590-0F4B0B5B0F45}" type="pres">
      <dgm:prSet presAssocID="{0342095D-6179-4671-A1A3-AA81BAEFDDBD}" presName="bgRect" presStyleLbl="alignNode1" presStyleIdx="1" presStyleCnt="5"/>
      <dgm:spPr/>
      <dgm:t>
        <a:bodyPr/>
        <a:lstStyle/>
        <a:p>
          <a:endParaRPr lang="hr-HR"/>
        </a:p>
      </dgm:t>
    </dgm:pt>
    <dgm:pt modelId="{74E6EA15-B582-4DB3-8A3A-D23D0D1C55CF}" type="pres">
      <dgm:prSet presAssocID="{836A8930-427D-4C2E-A830-61F74D03CD8F}" presName="sibTransNodeRect" presStyleLbl="alignNode1" presStyleIdx="1" presStyleCnt="5">
        <dgm:presLayoutVars>
          <dgm:chMax val="0"/>
          <dgm:bulletEnabled val="1"/>
        </dgm:presLayoutVars>
      </dgm:prSet>
      <dgm:spPr/>
      <dgm:t>
        <a:bodyPr/>
        <a:lstStyle/>
        <a:p>
          <a:endParaRPr lang="hr-HR"/>
        </a:p>
      </dgm:t>
    </dgm:pt>
    <dgm:pt modelId="{84514C86-4D39-44E5-9F43-33C4ADCDEEC0}" type="pres">
      <dgm:prSet presAssocID="{0342095D-6179-4671-A1A3-AA81BAEFDDBD}" presName="nodeRect" presStyleLbl="alignNode1" presStyleIdx="1" presStyleCnt="5">
        <dgm:presLayoutVars>
          <dgm:bulletEnabled val="1"/>
        </dgm:presLayoutVars>
      </dgm:prSet>
      <dgm:spPr/>
      <dgm:t>
        <a:bodyPr/>
        <a:lstStyle/>
        <a:p>
          <a:endParaRPr lang="hr-HR"/>
        </a:p>
      </dgm:t>
    </dgm:pt>
    <dgm:pt modelId="{61903D7A-AA59-45CB-9DEF-503EA1185A31}" type="pres">
      <dgm:prSet presAssocID="{836A8930-427D-4C2E-A830-61F74D03CD8F}" presName="sibTrans" presStyleCnt="0"/>
      <dgm:spPr/>
    </dgm:pt>
    <dgm:pt modelId="{65205367-E929-4B21-9006-F58BE84DC754}" type="pres">
      <dgm:prSet presAssocID="{C87F36EA-CCEA-45A8-A728-EB34A5B92754}" presName="compositeNode" presStyleCnt="0">
        <dgm:presLayoutVars>
          <dgm:bulletEnabled val="1"/>
        </dgm:presLayoutVars>
      </dgm:prSet>
      <dgm:spPr/>
    </dgm:pt>
    <dgm:pt modelId="{A08E6854-83B9-43D9-9852-D2D936CAEDDF}" type="pres">
      <dgm:prSet presAssocID="{C87F36EA-CCEA-45A8-A728-EB34A5B92754}" presName="bgRect" presStyleLbl="alignNode1" presStyleIdx="2" presStyleCnt="5"/>
      <dgm:spPr/>
      <dgm:t>
        <a:bodyPr/>
        <a:lstStyle/>
        <a:p>
          <a:endParaRPr lang="hr-HR"/>
        </a:p>
      </dgm:t>
    </dgm:pt>
    <dgm:pt modelId="{B58E3B69-4015-4C7E-8F49-A4640EA26034}" type="pres">
      <dgm:prSet presAssocID="{A4CCDC3D-D59A-44E8-8D63-329C328D4D2D}" presName="sibTransNodeRect" presStyleLbl="alignNode1" presStyleIdx="2" presStyleCnt="5">
        <dgm:presLayoutVars>
          <dgm:chMax val="0"/>
          <dgm:bulletEnabled val="1"/>
        </dgm:presLayoutVars>
      </dgm:prSet>
      <dgm:spPr/>
      <dgm:t>
        <a:bodyPr/>
        <a:lstStyle/>
        <a:p>
          <a:endParaRPr lang="hr-HR"/>
        </a:p>
      </dgm:t>
    </dgm:pt>
    <dgm:pt modelId="{31E46F22-62C1-4278-B1EF-4FD3F836CBD0}" type="pres">
      <dgm:prSet presAssocID="{C87F36EA-CCEA-45A8-A728-EB34A5B92754}" presName="nodeRect" presStyleLbl="alignNode1" presStyleIdx="2" presStyleCnt="5">
        <dgm:presLayoutVars>
          <dgm:bulletEnabled val="1"/>
        </dgm:presLayoutVars>
      </dgm:prSet>
      <dgm:spPr/>
      <dgm:t>
        <a:bodyPr/>
        <a:lstStyle/>
        <a:p>
          <a:endParaRPr lang="hr-HR"/>
        </a:p>
      </dgm:t>
    </dgm:pt>
    <dgm:pt modelId="{D1C0F334-FC9F-4F2B-AAE9-A913D1DD9753}" type="pres">
      <dgm:prSet presAssocID="{A4CCDC3D-D59A-44E8-8D63-329C328D4D2D}" presName="sibTrans" presStyleCnt="0"/>
      <dgm:spPr/>
    </dgm:pt>
    <dgm:pt modelId="{19B8AA74-93E6-4AE1-B5D1-92AECB20AF9F}" type="pres">
      <dgm:prSet presAssocID="{DA9000C2-B93A-4612-9144-0F9BBC46A4B9}" presName="compositeNode" presStyleCnt="0">
        <dgm:presLayoutVars>
          <dgm:bulletEnabled val="1"/>
        </dgm:presLayoutVars>
      </dgm:prSet>
      <dgm:spPr/>
    </dgm:pt>
    <dgm:pt modelId="{0E695D29-7121-4A8D-A54D-FAE393A7E43C}" type="pres">
      <dgm:prSet presAssocID="{DA9000C2-B93A-4612-9144-0F9BBC46A4B9}" presName="bgRect" presStyleLbl="alignNode1" presStyleIdx="3" presStyleCnt="5"/>
      <dgm:spPr/>
      <dgm:t>
        <a:bodyPr/>
        <a:lstStyle/>
        <a:p>
          <a:endParaRPr lang="hr-HR"/>
        </a:p>
      </dgm:t>
    </dgm:pt>
    <dgm:pt modelId="{124DEFF6-29BC-4764-8385-9E8103337495}" type="pres">
      <dgm:prSet presAssocID="{DB3A3444-9F7B-414E-AE6C-F91D97A6210A}" presName="sibTransNodeRect" presStyleLbl="alignNode1" presStyleIdx="3" presStyleCnt="5">
        <dgm:presLayoutVars>
          <dgm:chMax val="0"/>
          <dgm:bulletEnabled val="1"/>
        </dgm:presLayoutVars>
      </dgm:prSet>
      <dgm:spPr/>
      <dgm:t>
        <a:bodyPr/>
        <a:lstStyle/>
        <a:p>
          <a:endParaRPr lang="hr-HR"/>
        </a:p>
      </dgm:t>
    </dgm:pt>
    <dgm:pt modelId="{149C509B-9422-4637-9074-8ADFB7E93BD7}" type="pres">
      <dgm:prSet presAssocID="{DA9000C2-B93A-4612-9144-0F9BBC46A4B9}" presName="nodeRect" presStyleLbl="alignNode1" presStyleIdx="3" presStyleCnt="5">
        <dgm:presLayoutVars>
          <dgm:bulletEnabled val="1"/>
        </dgm:presLayoutVars>
      </dgm:prSet>
      <dgm:spPr/>
      <dgm:t>
        <a:bodyPr/>
        <a:lstStyle/>
        <a:p>
          <a:endParaRPr lang="hr-HR"/>
        </a:p>
      </dgm:t>
    </dgm:pt>
    <dgm:pt modelId="{4152F14C-1F04-4687-BBA1-BEA4AB814AA8}" type="pres">
      <dgm:prSet presAssocID="{DB3A3444-9F7B-414E-AE6C-F91D97A6210A}" presName="sibTrans" presStyleCnt="0"/>
      <dgm:spPr/>
    </dgm:pt>
    <dgm:pt modelId="{F93E8F8B-4AE2-45DB-9B76-34DB9E8576C7}" type="pres">
      <dgm:prSet presAssocID="{29A25BF6-145B-443E-B06C-3571393F7127}" presName="compositeNode" presStyleCnt="0">
        <dgm:presLayoutVars>
          <dgm:bulletEnabled val="1"/>
        </dgm:presLayoutVars>
      </dgm:prSet>
      <dgm:spPr/>
    </dgm:pt>
    <dgm:pt modelId="{4E977BD0-FE97-426C-8FB7-83A89BAEE26B}" type="pres">
      <dgm:prSet presAssocID="{29A25BF6-145B-443E-B06C-3571393F7127}" presName="bgRect" presStyleLbl="alignNode1" presStyleIdx="4" presStyleCnt="5"/>
      <dgm:spPr/>
      <dgm:t>
        <a:bodyPr/>
        <a:lstStyle/>
        <a:p>
          <a:endParaRPr lang="hr-HR"/>
        </a:p>
      </dgm:t>
    </dgm:pt>
    <dgm:pt modelId="{3524E8D8-8195-41DC-9DB3-5FD3B8C39D54}" type="pres">
      <dgm:prSet presAssocID="{AF919A28-4BE2-4897-8D47-86F1AD18EB4C}" presName="sibTransNodeRect" presStyleLbl="alignNode1" presStyleIdx="4" presStyleCnt="5">
        <dgm:presLayoutVars>
          <dgm:chMax val="0"/>
          <dgm:bulletEnabled val="1"/>
        </dgm:presLayoutVars>
      </dgm:prSet>
      <dgm:spPr/>
      <dgm:t>
        <a:bodyPr/>
        <a:lstStyle/>
        <a:p>
          <a:endParaRPr lang="hr-HR"/>
        </a:p>
      </dgm:t>
    </dgm:pt>
    <dgm:pt modelId="{90EAC715-1B12-4688-BACE-81D741666A6D}" type="pres">
      <dgm:prSet presAssocID="{29A25BF6-145B-443E-B06C-3571393F7127}" presName="nodeRect" presStyleLbl="alignNode1" presStyleIdx="4" presStyleCnt="5">
        <dgm:presLayoutVars>
          <dgm:bulletEnabled val="1"/>
        </dgm:presLayoutVars>
      </dgm:prSet>
      <dgm:spPr/>
      <dgm:t>
        <a:bodyPr/>
        <a:lstStyle/>
        <a:p>
          <a:endParaRPr lang="hr-HR"/>
        </a:p>
      </dgm:t>
    </dgm:pt>
  </dgm:ptLst>
  <dgm:cxnLst>
    <dgm:cxn modelId="{B4516993-D282-4650-83D6-9FAED8ABDA0B}" type="presOf" srcId="{0342095D-6179-4671-A1A3-AA81BAEFDDBD}" destId="{84514C86-4D39-44E5-9F43-33C4ADCDEEC0}" srcOrd="1" destOrd="0" presId="urn:microsoft.com/office/officeart/2016/7/layout/LinearBlockProcessNumbered"/>
    <dgm:cxn modelId="{CCABC7C6-8C49-4800-B843-1883D0F4848B}" type="presOf" srcId="{C87F36EA-CCEA-45A8-A728-EB34A5B92754}" destId="{31E46F22-62C1-4278-B1EF-4FD3F836CBD0}" srcOrd="1" destOrd="0" presId="urn:microsoft.com/office/officeart/2016/7/layout/LinearBlockProcessNumbered"/>
    <dgm:cxn modelId="{57619349-0F4E-475A-B446-6B6CF5727604}" type="presOf" srcId="{29A25BF6-145B-443E-B06C-3571393F7127}" destId="{4E977BD0-FE97-426C-8FB7-83A89BAEE26B}" srcOrd="0" destOrd="0" presId="urn:microsoft.com/office/officeart/2016/7/layout/LinearBlockProcessNumbered"/>
    <dgm:cxn modelId="{8F62C80A-979E-440D-9921-67E7E0FEB67C}" srcId="{0104951B-632A-4CF0-A0B3-10B1861BB8E3}" destId="{DA9000C2-B93A-4612-9144-0F9BBC46A4B9}" srcOrd="3" destOrd="0" parTransId="{6B4A95B6-3679-4596-B304-DB64D0DC7047}" sibTransId="{DB3A3444-9F7B-414E-AE6C-F91D97A6210A}"/>
    <dgm:cxn modelId="{554D4D8C-3B4B-4AA7-AD7C-91141DCBB08D}" type="presOf" srcId="{DB3A3444-9F7B-414E-AE6C-F91D97A6210A}" destId="{124DEFF6-29BC-4764-8385-9E8103337495}" srcOrd="0" destOrd="0" presId="urn:microsoft.com/office/officeart/2016/7/layout/LinearBlockProcessNumbered"/>
    <dgm:cxn modelId="{7C9CD5AD-0640-4C01-94EC-EF9CB8625F3F}" type="presOf" srcId="{DF852D9D-5D71-43CF-B766-55640A491805}" destId="{0CD45E0A-9C01-49A7-9AD9-86CE51EADA52}" srcOrd="0" destOrd="0" presId="urn:microsoft.com/office/officeart/2016/7/layout/LinearBlockProcessNumbered"/>
    <dgm:cxn modelId="{85069CD2-1DA1-40E4-BCC2-5F5AF4515D31}" type="presOf" srcId="{836A8930-427D-4C2E-A830-61F74D03CD8F}" destId="{74E6EA15-B582-4DB3-8A3A-D23D0D1C55CF}" srcOrd="0" destOrd="0" presId="urn:microsoft.com/office/officeart/2016/7/layout/LinearBlockProcessNumbered"/>
    <dgm:cxn modelId="{01DDD6B7-4F0E-4CC5-9F27-F979234457BB}" srcId="{0104951B-632A-4CF0-A0B3-10B1861BB8E3}" destId="{C87F36EA-CCEA-45A8-A728-EB34A5B92754}" srcOrd="2" destOrd="0" parTransId="{5D0EF0E5-5C0F-4337-BDA4-5556D888CB1F}" sibTransId="{A4CCDC3D-D59A-44E8-8D63-329C328D4D2D}"/>
    <dgm:cxn modelId="{A204CFB2-3B9E-4F30-8E7B-9888D29BA6F0}" type="presOf" srcId="{A4CCDC3D-D59A-44E8-8D63-329C328D4D2D}" destId="{B58E3B69-4015-4C7E-8F49-A4640EA26034}" srcOrd="0" destOrd="0" presId="urn:microsoft.com/office/officeart/2016/7/layout/LinearBlockProcessNumbered"/>
    <dgm:cxn modelId="{F3EB85AB-2959-4397-8D9C-D874F3037A09}" type="presOf" srcId="{C87F36EA-CCEA-45A8-A728-EB34A5B92754}" destId="{A08E6854-83B9-43D9-9852-D2D936CAEDDF}" srcOrd="0" destOrd="0" presId="urn:microsoft.com/office/officeart/2016/7/layout/LinearBlockProcessNumbered"/>
    <dgm:cxn modelId="{2AF9B9FB-0918-4FAB-8FD1-BE73BD82E364}" type="presOf" srcId="{AF919A28-4BE2-4897-8D47-86F1AD18EB4C}" destId="{3524E8D8-8195-41DC-9DB3-5FD3B8C39D54}" srcOrd="0" destOrd="0" presId="urn:microsoft.com/office/officeart/2016/7/layout/LinearBlockProcessNumbered"/>
    <dgm:cxn modelId="{40B25DE9-DA6A-4B18-8C0D-508A2FA8A5CC}" type="presOf" srcId="{DA9000C2-B93A-4612-9144-0F9BBC46A4B9}" destId="{0E695D29-7121-4A8D-A54D-FAE393A7E43C}" srcOrd="0" destOrd="0" presId="urn:microsoft.com/office/officeart/2016/7/layout/LinearBlockProcessNumbered"/>
    <dgm:cxn modelId="{70BE70DD-28D2-4A57-A0A7-C3B413018CCE}" srcId="{0104951B-632A-4CF0-A0B3-10B1861BB8E3}" destId="{0342095D-6179-4671-A1A3-AA81BAEFDDBD}" srcOrd="1" destOrd="0" parTransId="{D17769DB-9793-4352-861E-0D4E981602DC}" sibTransId="{836A8930-427D-4C2E-A830-61F74D03CD8F}"/>
    <dgm:cxn modelId="{D3B39F18-B000-4BC5-8DA8-BC321F261F1D}" type="presOf" srcId="{0342095D-6179-4671-A1A3-AA81BAEFDDBD}" destId="{59E79C00-B997-43C8-8590-0F4B0B5B0F45}" srcOrd="0" destOrd="0" presId="urn:microsoft.com/office/officeart/2016/7/layout/LinearBlockProcessNumbered"/>
    <dgm:cxn modelId="{B939455F-02BB-41FE-8616-DA089BCEDA2B}" type="presOf" srcId="{0104951B-632A-4CF0-A0B3-10B1861BB8E3}" destId="{353C0415-75DA-49DB-97B8-23C9320BF5F5}" srcOrd="0" destOrd="0" presId="urn:microsoft.com/office/officeart/2016/7/layout/LinearBlockProcessNumbered"/>
    <dgm:cxn modelId="{4677F240-C8CA-4398-8181-6BCDB4F79F9B}" srcId="{0104951B-632A-4CF0-A0B3-10B1861BB8E3}" destId="{29A25BF6-145B-443E-B06C-3571393F7127}" srcOrd="4" destOrd="0" parTransId="{8F9FD08B-3DB1-4B4D-B8FD-285040BE5DBB}" sibTransId="{AF919A28-4BE2-4897-8D47-86F1AD18EB4C}"/>
    <dgm:cxn modelId="{A4C68962-8CCF-47A8-8971-D327A7A30E20}" type="presOf" srcId="{565938DA-EDAE-4A67-A070-D0D81960EEDA}" destId="{A4F5E904-3E07-49D7-B062-3AEDCD9C32A5}" srcOrd="1" destOrd="0" presId="urn:microsoft.com/office/officeart/2016/7/layout/LinearBlockProcessNumbered"/>
    <dgm:cxn modelId="{24AB5D7D-1CE9-4F16-AC0F-387C92463E7D}" srcId="{0104951B-632A-4CF0-A0B3-10B1861BB8E3}" destId="{565938DA-EDAE-4A67-A070-D0D81960EEDA}" srcOrd="0" destOrd="0" parTransId="{7093F4D6-26EF-4DB2-94B2-998274173A50}" sibTransId="{DF852D9D-5D71-43CF-B766-55640A491805}"/>
    <dgm:cxn modelId="{9E5AB1C3-F1A8-4452-879A-E6FE18117F72}" type="presOf" srcId="{565938DA-EDAE-4A67-A070-D0D81960EEDA}" destId="{34D0AF49-2ABE-4431-88F9-5E441E6DD184}" srcOrd="0" destOrd="0" presId="urn:microsoft.com/office/officeart/2016/7/layout/LinearBlockProcessNumbered"/>
    <dgm:cxn modelId="{88AF77E8-3E6E-4996-8958-6AD45CA42714}" type="presOf" srcId="{29A25BF6-145B-443E-B06C-3571393F7127}" destId="{90EAC715-1B12-4688-BACE-81D741666A6D}" srcOrd="1" destOrd="0" presId="urn:microsoft.com/office/officeart/2016/7/layout/LinearBlockProcessNumbered"/>
    <dgm:cxn modelId="{C14D5833-7C80-4326-B9E6-FCC8A897F759}" type="presOf" srcId="{DA9000C2-B93A-4612-9144-0F9BBC46A4B9}" destId="{149C509B-9422-4637-9074-8ADFB7E93BD7}" srcOrd="1" destOrd="0" presId="urn:microsoft.com/office/officeart/2016/7/layout/LinearBlockProcessNumbered"/>
    <dgm:cxn modelId="{112FF478-EE6C-4753-9DA8-9C03E2413313}" type="presParOf" srcId="{353C0415-75DA-49DB-97B8-23C9320BF5F5}" destId="{D33504AF-0601-4DED-A073-8D4E92866B3A}" srcOrd="0" destOrd="0" presId="urn:microsoft.com/office/officeart/2016/7/layout/LinearBlockProcessNumbered"/>
    <dgm:cxn modelId="{AD1DC219-23C2-4AA0-9A77-E5622A4FA937}" type="presParOf" srcId="{D33504AF-0601-4DED-A073-8D4E92866B3A}" destId="{34D0AF49-2ABE-4431-88F9-5E441E6DD184}" srcOrd="0" destOrd="0" presId="urn:microsoft.com/office/officeart/2016/7/layout/LinearBlockProcessNumbered"/>
    <dgm:cxn modelId="{5D7EAA3B-E3BF-4EE0-9B4B-D1F46B7C7846}" type="presParOf" srcId="{D33504AF-0601-4DED-A073-8D4E92866B3A}" destId="{0CD45E0A-9C01-49A7-9AD9-86CE51EADA52}" srcOrd="1" destOrd="0" presId="urn:microsoft.com/office/officeart/2016/7/layout/LinearBlockProcessNumbered"/>
    <dgm:cxn modelId="{93A50F39-1C5A-4805-8F17-28A2491DCCAF}" type="presParOf" srcId="{D33504AF-0601-4DED-A073-8D4E92866B3A}" destId="{A4F5E904-3E07-49D7-B062-3AEDCD9C32A5}" srcOrd="2" destOrd="0" presId="urn:microsoft.com/office/officeart/2016/7/layout/LinearBlockProcessNumbered"/>
    <dgm:cxn modelId="{92F85FC0-C97E-4BC6-8BDB-971507A5CD78}" type="presParOf" srcId="{353C0415-75DA-49DB-97B8-23C9320BF5F5}" destId="{EDFD1DCF-5F71-4B8E-8983-BBED29A71842}" srcOrd="1" destOrd="0" presId="urn:microsoft.com/office/officeart/2016/7/layout/LinearBlockProcessNumbered"/>
    <dgm:cxn modelId="{4EB8DBCB-EEB4-405A-A731-03BE03ED3679}" type="presParOf" srcId="{353C0415-75DA-49DB-97B8-23C9320BF5F5}" destId="{FF8C63FF-BC1C-47E9-848D-837F63BE18B2}" srcOrd="2" destOrd="0" presId="urn:microsoft.com/office/officeart/2016/7/layout/LinearBlockProcessNumbered"/>
    <dgm:cxn modelId="{6383798C-118E-413A-8194-9DCEE7958628}" type="presParOf" srcId="{FF8C63FF-BC1C-47E9-848D-837F63BE18B2}" destId="{59E79C00-B997-43C8-8590-0F4B0B5B0F45}" srcOrd="0" destOrd="0" presId="urn:microsoft.com/office/officeart/2016/7/layout/LinearBlockProcessNumbered"/>
    <dgm:cxn modelId="{154EED0F-FE37-4056-A114-1837E9208AE9}" type="presParOf" srcId="{FF8C63FF-BC1C-47E9-848D-837F63BE18B2}" destId="{74E6EA15-B582-4DB3-8A3A-D23D0D1C55CF}" srcOrd="1" destOrd="0" presId="urn:microsoft.com/office/officeart/2016/7/layout/LinearBlockProcessNumbered"/>
    <dgm:cxn modelId="{939C21AF-7196-41E3-8B8F-CE3A9CE7748F}" type="presParOf" srcId="{FF8C63FF-BC1C-47E9-848D-837F63BE18B2}" destId="{84514C86-4D39-44E5-9F43-33C4ADCDEEC0}" srcOrd="2" destOrd="0" presId="urn:microsoft.com/office/officeart/2016/7/layout/LinearBlockProcessNumbered"/>
    <dgm:cxn modelId="{C24566B1-A2DB-483E-B8A7-991CCBD8FD91}" type="presParOf" srcId="{353C0415-75DA-49DB-97B8-23C9320BF5F5}" destId="{61903D7A-AA59-45CB-9DEF-503EA1185A31}" srcOrd="3" destOrd="0" presId="urn:microsoft.com/office/officeart/2016/7/layout/LinearBlockProcessNumbered"/>
    <dgm:cxn modelId="{009C4081-AB77-4513-AA64-9DCBB4A948F8}" type="presParOf" srcId="{353C0415-75DA-49DB-97B8-23C9320BF5F5}" destId="{65205367-E929-4B21-9006-F58BE84DC754}" srcOrd="4" destOrd="0" presId="urn:microsoft.com/office/officeart/2016/7/layout/LinearBlockProcessNumbered"/>
    <dgm:cxn modelId="{FF4D292A-DDC5-4FAB-BA22-1B29AEB85342}" type="presParOf" srcId="{65205367-E929-4B21-9006-F58BE84DC754}" destId="{A08E6854-83B9-43D9-9852-D2D936CAEDDF}" srcOrd="0" destOrd="0" presId="urn:microsoft.com/office/officeart/2016/7/layout/LinearBlockProcessNumbered"/>
    <dgm:cxn modelId="{A82FE6EF-268D-4E14-AB79-3384DD6B5EB1}" type="presParOf" srcId="{65205367-E929-4B21-9006-F58BE84DC754}" destId="{B58E3B69-4015-4C7E-8F49-A4640EA26034}" srcOrd="1" destOrd="0" presId="urn:microsoft.com/office/officeart/2016/7/layout/LinearBlockProcessNumbered"/>
    <dgm:cxn modelId="{4A07B1AA-F0EF-427A-8FB1-6963D1F8738A}" type="presParOf" srcId="{65205367-E929-4B21-9006-F58BE84DC754}" destId="{31E46F22-62C1-4278-B1EF-4FD3F836CBD0}" srcOrd="2" destOrd="0" presId="urn:microsoft.com/office/officeart/2016/7/layout/LinearBlockProcessNumbered"/>
    <dgm:cxn modelId="{82F017FF-D100-4D1D-972D-5972533EC333}" type="presParOf" srcId="{353C0415-75DA-49DB-97B8-23C9320BF5F5}" destId="{D1C0F334-FC9F-4F2B-AAE9-A913D1DD9753}" srcOrd="5" destOrd="0" presId="urn:microsoft.com/office/officeart/2016/7/layout/LinearBlockProcessNumbered"/>
    <dgm:cxn modelId="{05B0C07B-1728-4613-9889-C0B542A31E86}" type="presParOf" srcId="{353C0415-75DA-49DB-97B8-23C9320BF5F5}" destId="{19B8AA74-93E6-4AE1-B5D1-92AECB20AF9F}" srcOrd="6" destOrd="0" presId="urn:microsoft.com/office/officeart/2016/7/layout/LinearBlockProcessNumbered"/>
    <dgm:cxn modelId="{E11DD73A-B447-4D4E-90D9-CE7BD84BFFA4}" type="presParOf" srcId="{19B8AA74-93E6-4AE1-B5D1-92AECB20AF9F}" destId="{0E695D29-7121-4A8D-A54D-FAE393A7E43C}" srcOrd="0" destOrd="0" presId="urn:microsoft.com/office/officeart/2016/7/layout/LinearBlockProcessNumbered"/>
    <dgm:cxn modelId="{D12754FB-C89F-420D-A690-2ED23BCD04EB}" type="presParOf" srcId="{19B8AA74-93E6-4AE1-B5D1-92AECB20AF9F}" destId="{124DEFF6-29BC-4764-8385-9E8103337495}" srcOrd="1" destOrd="0" presId="urn:microsoft.com/office/officeart/2016/7/layout/LinearBlockProcessNumbered"/>
    <dgm:cxn modelId="{37C0D2E3-C658-4CD8-8B9B-2794B6F1681E}" type="presParOf" srcId="{19B8AA74-93E6-4AE1-B5D1-92AECB20AF9F}" destId="{149C509B-9422-4637-9074-8ADFB7E93BD7}" srcOrd="2" destOrd="0" presId="urn:microsoft.com/office/officeart/2016/7/layout/LinearBlockProcessNumbered"/>
    <dgm:cxn modelId="{E4102D03-D636-4EC9-AAB6-4BB037747A05}" type="presParOf" srcId="{353C0415-75DA-49DB-97B8-23C9320BF5F5}" destId="{4152F14C-1F04-4687-BBA1-BEA4AB814AA8}" srcOrd="7" destOrd="0" presId="urn:microsoft.com/office/officeart/2016/7/layout/LinearBlockProcessNumbered"/>
    <dgm:cxn modelId="{F7805FE1-9A79-4983-9727-40B87E4F2D3C}" type="presParOf" srcId="{353C0415-75DA-49DB-97B8-23C9320BF5F5}" destId="{F93E8F8B-4AE2-45DB-9B76-34DB9E8576C7}" srcOrd="8" destOrd="0" presId="urn:microsoft.com/office/officeart/2016/7/layout/LinearBlockProcessNumbered"/>
    <dgm:cxn modelId="{4CA4CD2A-C264-4FF5-90A7-9A6782BE6746}" type="presParOf" srcId="{F93E8F8B-4AE2-45DB-9B76-34DB9E8576C7}" destId="{4E977BD0-FE97-426C-8FB7-83A89BAEE26B}" srcOrd="0" destOrd="0" presId="urn:microsoft.com/office/officeart/2016/7/layout/LinearBlockProcessNumbered"/>
    <dgm:cxn modelId="{2357310D-E102-45E0-ADF6-3A2E70B285D3}" type="presParOf" srcId="{F93E8F8B-4AE2-45DB-9B76-34DB9E8576C7}" destId="{3524E8D8-8195-41DC-9DB3-5FD3B8C39D54}" srcOrd="1" destOrd="0" presId="urn:microsoft.com/office/officeart/2016/7/layout/LinearBlockProcessNumbered"/>
    <dgm:cxn modelId="{3226D660-F15B-4316-8B10-94317D03940F}" type="presParOf" srcId="{F93E8F8B-4AE2-45DB-9B76-34DB9E8576C7}" destId="{90EAC715-1B12-4688-BACE-81D741666A6D}"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ED0BFB-811E-4EEC-BF38-59FEAAB095EA}"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F882311-9FD6-45DC-80C3-46380C5A0A5F}">
      <dgm:prSet/>
      <dgm:spPr/>
      <dgm:t>
        <a:bodyPr/>
        <a:lstStyle/>
        <a:p>
          <a:pPr>
            <a:lnSpc>
              <a:spcPct val="100000"/>
            </a:lnSpc>
            <a:defRPr b="1"/>
          </a:pPr>
          <a:r>
            <a:rPr lang="en-US" b="1" dirty="0"/>
            <a:t>Quick And Dirty – Get Feedback And Make Changes</a:t>
          </a:r>
        </a:p>
      </dgm:t>
    </dgm:pt>
    <dgm:pt modelId="{48FD1BAB-66D4-4773-8FB8-2C9333470FF9}" type="parTrans" cxnId="{2B8E62C6-24F9-4511-B421-C17E225F5391}">
      <dgm:prSet/>
      <dgm:spPr/>
      <dgm:t>
        <a:bodyPr/>
        <a:lstStyle/>
        <a:p>
          <a:endParaRPr lang="en-US"/>
        </a:p>
      </dgm:t>
    </dgm:pt>
    <dgm:pt modelId="{4F0EE0DF-ABC3-41FE-923C-B898286A3E20}" type="sibTrans" cxnId="{2B8E62C6-24F9-4511-B421-C17E225F5391}">
      <dgm:prSet/>
      <dgm:spPr/>
      <dgm:t>
        <a:bodyPr/>
        <a:lstStyle/>
        <a:p>
          <a:endParaRPr lang="en-US"/>
        </a:p>
      </dgm:t>
    </dgm:pt>
    <dgm:pt modelId="{567C2277-EE6D-4AD7-BC91-E61247AF29CF}">
      <dgm:prSet/>
      <dgm:spPr/>
      <dgm:t>
        <a:bodyPr/>
        <a:lstStyle/>
        <a:p>
          <a:pPr>
            <a:lnSpc>
              <a:spcPct val="100000"/>
            </a:lnSpc>
            <a:defRPr b="1"/>
          </a:pPr>
          <a:r>
            <a:rPr lang="en-US" dirty="0"/>
            <a:t>Connect With Big Corporations – Create Reputation &amp; Experience</a:t>
          </a:r>
        </a:p>
      </dgm:t>
    </dgm:pt>
    <dgm:pt modelId="{F87BA555-6688-47C7-B9B3-67F95BB63D52}" type="parTrans" cxnId="{0F529B8A-39C3-4F4C-8763-A1C8C2636067}">
      <dgm:prSet/>
      <dgm:spPr/>
      <dgm:t>
        <a:bodyPr/>
        <a:lstStyle/>
        <a:p>
          <a:endParaRPr lang="en-US"/>
        </a:p>
      </dgm:t>
    </dgm:pt>
    <dgm:pt modelId="{51EE788A-2A50-4E49-B610-554F41CB40AB}" type="sibTrans" cxnId="{0F529B8A-39C3-4F4C-8763-A1C8C2636067}">
      <dgm:prSet/>
      <dgm:spPr/>
      <dgm:t>
        <a:bodyPr/>
        <a:lstStyle/>
        <a:p>
          <a:endParaRPr lang="en-US"/>
        </a:p>
      </dgm:t>
    </dgm:pt>
    <dgm:pt modelId="{3CFE6F8D-9F66-4ACA-A2B4-F62D9E8A1D13}">
      <dgm:prSet/>
      <dgm:spPr/>
      <dgm:t>
        <a:bodyPr/>
        <a:lstStyle/>
        <a:p>
          <a:pPr>
            <a:lnSpc>
              <a:spcPct val="100000"/>
            </a:lnSpc>
          </a:pPr>
          <a:r>
            <a:rPr lang="de-DE" dirty="0"/>
            <a:t>(</a:t>
          </a:r>
          <a:r>
            <a:rPr lang="hr-HR" dirty="0"/>
            <a:t>We will s</a:t>
          </a:r>
          <a:r>
            <a:rPr lang="en-US" dirty="0"/>
            <a:t>tart with a free service)</a:t>
          </a:r>
        </a:p>
      </dgm:t>
    </dgm:pt>
    <dgm:pt modelId="{5E918D5D-E630-4E11-A707-87EC7730B7FD}" type="parTrans" cxnId="{4F5D1737-890D-47DE-ABF7-39E7AC089253}">
      <dgm:prSet/>
      <dgm:spPr/>
      <dgm:t>
        <a:bodyPr/>
        <a:lstStyle/>
        <a:p>
          <a:endParaRPr lang="en-US"/>
        </a:p>
      </dgm:t>
    </dgm:pt>
    <dgm:pt modelId="{964056E3-F2BC-4E86-A49D-672335A88207}" type="sibTrans" cxnId="{4F5D1737-890D-47DE-ABF7-39E7AC089253}">
      <dgm:prSet/>
      <dgm:spPr/>
      <dgm:t>
        <a:bodyPr/>
        <a:lstStyle/>
        <a:p>
          <a:endParaRPr lang="en-US"/>
        </a:p>
      </dgm:t>
    </dgm:pt>
    <dgm:pt modelId="{D019D5F5-E80C-4728-8013-00DD7F388CD8}">
      <dgm:prSet/>
      <dgm:spPr/>
      <dgm:t>
        <a:bodyPr/>
        <a:lstStyle/>
        <a:p>
          <a:pPr>
            <a:lnSpc>
              <a:spcPct val="100000"/>
            </a:lnSpc>
            <a:defRPr b="1"/>
          </a:pPr>
          <a:r>
            <a:rPr lang="en-US" dirty="0"/>
            <a:t>Exclusive Contract With Consultants</a:t>
          </a:r>
        </a:p>
      </dgm:t>
    </dgm:pt>
    <dgm:pt modelId="{2AD8F72A-86BD-4941-95F0-8B9AA09EFBB7}" type="parTrans" cxnId="{80655C58-E4AD-46E4-90C7-BE13CFB094A8}">
      <dgm:prSet/>
      <dgm:spPr/>
      <dgm:t>
        <a:bodyPr/>
        <a:lstStyle/>
        <a:p>
          <a:endParaRPr lang="en-US"/>
        </a:p>
      </dgm:t>
    </dgm:pt>
    <dgm:pt modelId="{4C93BDBF-1C7C-42EF-BC0F-291022C2D5F9}" type="sibTrans" cxnId="{80655C58-E4AD-46E4-90C7-BE13CFB094A8}">
      <dgm:prSet/>
      <dgm:spPr/>
      <dgm:t>
        <a:bodyPr/>
        <a:lstStyle/>
        <a:p>
          <a:endParaRPr lang="en-US"/>
        </a:p>
      </dgm:t>
    </dgm:pt>
    <dgm:pt modelId="{7CF10C04-3FA7-4333-A742-51F2B2AF7B36}">
      <dgm:prSet/>
      <dgm:spPr/>
      <dgm:t>
        <a:bodyPr/>
        <a:lstStyle/>
        <a:p>
          <a:pPr>
            <a:lnSpc>
              <a:spcPct val="100000"/>
            </a:lnSpc>
            <a:defRPr b="1"/>
          </a:pPr>
          <a:r>
            <a:rPr lang="en-US" dirty="0"/>
            <a:t>Small Market – Israel</a:t>
          </a:r>
        </a:p>
      </dgm:t>
    </dgm:pt>
    <dgm:pt modelId="{98093CBA-3E6E-4673-8B4F-CC7A074664D8}" type="parTrans" cxnId="{82A2BD29-1D9C-4889-B293-6CDF4D6FF588}">
      <dgm:prSet/>
      <dgm:spPr/>
      <dgm:t>
        <a:bodyPr/>
        <a:lstStyle/>
        <a:p>
          <a:endParaRPr lang="en-US"/>
        </a:p>
      </dgm:t>
    </dgm:pt>
    <dgm:pt modelId="{F8F488E1-86EA-4CA4-A6E3-B9BE33F19354}" type="sibTrans" cxnId="{82A2BD29-1D9C-4889-B293-6CDF4D6FF588}">
      <dgm:prSet/>
      <dgm:spPr/>
      <dgm:t>
        <a:bodyPr/>
        <a:lstStyle/>
        <a:p>
          <a:endParaRPr lang="en-US"/>
        </a:p>
      </dgm:t>
    </dgm:pt>
    <dgm:pt modelId="{76E5EE8C-C2E6-453E-A086-88DE6122453C}" type="pres">
      <dgm:prSet presAssocID="{A5ED0BFB-811E-4EEC-BF38-59FEAAB095EA}" presName="root" presStyleCnt="0">
        <dgm:presLayoutVars>
          <dgm:dir/>
          <dgm:resizeHandles val="exact"/>
        </dgm:presLayoutVars>
      </dgm:prSet>
      <dgm:spPr/>
      <dgm:t>
        <a:bodyPr/>
        <a:lstStyle/>
        <a:p>
          <a:endParaRPr lang="hr-HR"/>
        </a:p>
      </dgm:t>
    </dgm:pt>
    <dgm:pt modelId="{ACE36DAD-4B79-4B5F-B0CD-E504B1A8F1B4}" type="pres">
      <dgm:prSet presAssocID="{5F882311-9FD6-45DC-80C3-46380C5A0A5F}" presName="compNode" presStyleCnt="0"/>
      <dgm:spPr/>
    </dgm:pt>
    <dgm:pt modelId="{504E88BA-61C0-463C-ADC1-C7EE12D08AB0}" type="pres">
      <dgm:prSet presAssocID="{5F882311-9FD6-45DC-80C3-46380C5A0A5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Thumbs Up Sign"/>
        </a:ext>
      </dgm:extLst>
    </dgm:pt>
    <dgm:pt modelId="{9B7D9CA5-7134-4B3B-A500-CA4D02621125}" type="pres">
      <dgm:prSet presAssocID="{5F882311-9FD6-45DC-80C3-46380C5A0A5F}" presName="iconSpace" presStyleCnt="0"/>
      <dgm:spPr/>
    </dgm:pt>
    <dgm:pt modelId="{6AB9FFB9-8F1B-4059-B822-7FA59E8199DB}" type="pres">
      <dgm:prSet presAssocID="{5F882311-9FD6-45DC-80C3-46380C5A0A5F}" presName="parTx" presStyleLbl="revTx" presStyleIdx="0" presStyleCnt="8">
        <dgm:presLayoutVars>
          <dgm:chMax val="0"/>
          <dgm:chPref val="0"/>
        </dgm:presLayoutVars>
      </dgm:prSet>
      <dgm:spPr/>
      <dgm:t>
        <a:bodyPr/>
        <a:lstStyle/>
        <a:p>
          <a:endParaRPr lang="hr-HR"/>
        </a:p>
      </dgm:t>
    </dgm:pt>
    <dgm:pt modelId="{C39EE255-DC3C-4B5E-92FA-0385DC982398}" type="pres">
      <dgm:prSet presAssocID="{5F882311-9FD6-45DC-80C3-46380C5A0A5F}" presName="txSpace" presStyleCnt="0"/>
      <dgm:spPr/>
    </dgm:pt>
    <dgm:pt modelId="{2DDEA75D-52B8-496C-BC8C-BA6E8B6F191B}" type="pres">
      <dgm:prSet presAssocID="{5F882311-9FD6-45DC-80C3-46380C5A0A5F}" presName="desTx" presStyleLbl="revTx" presStyleIdx="1" presStyleCnt="8">
        <dgm:presLayoutVars/>
      </dgm:prSet>
      <dgm:spPr/>
    </dgm:pt>
    <dgm:pt modelId="{213CB8D0-6E80-4C38-A6D3-C76C1E733CF2}" type="pres">
      <dgm:prSet presAssocID="{4F0EE0DF-ABC3-41FE-923C-B898286A3E20}" presName="sibTrans" presStyleCnt="0"/>
      <dgm:spPr/>
    </dgm:pt>
    <dgm:pt modelId="{2342DDFA-7CFA-48F8-AB93-91D693FDBC2F}" type="pres">
      <dgm:prSet presAssocID="{567C2277-EE6D-4AD7-BC91-E61247AF29CF}" presName="compNode" presStyleCnt="0"/>
      <dgm:spPr/>
    </dgm:pt>
    <dgm:pt modelId="{E5AB7087-7231-4D84-81CC-77EE39A9859F}" type="pres">
      <dgm:prSet presAssocID="{567C2277-EE6D-4AD7-BC91-E61247AF29C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Handshake"/>
        </a:ext>
      </dgm:extLst>
    </dgm:pt>
    <dgm:pt modelId="{E74CE260-2292-4C11-B163-C8F63F6DAF95}" type="pres">
      <dgm:prSet presAssocID="{567C2277-EE6D-4AD7-BC91-E61247AF29CF}" presName="iconSpace" presStyleCnt="0"/>
      <dgm:spPr/>
    </dgm:pt>
    <dgm:pt modelId="{2A9EA520-18D8-4637-B320-A8C2D73B306D}" type="pres">
      <dgm:prSet presAssocID="{567C2277-EE6D-4AD7-BC91-E61247AF29CF}" presName="parTx" presStyleLbl="revTx" presStyleIdx="2" presStyleCnt="8">
        <dgm:presLayoutVars>
          <dgm:chMax val="0"/>
          <dgm:chPref val="0"/>
        </dgm:presLayoutVars>
      </dgm:prSet>
      <dgm:spPr/>
      <dgm:t>
        <a:bodyPr/>
        <a:lstStyle/>
        <a:p>
          <a:endParaRPr lang="hr-HR"/>
        </a:p>
      </dgm:t>
    </dgm:pt>
    <dgm:pt modelId="{64076752-DF8D-4102-8EDC-2E5463C16A19}" type="pres">
      <dgm:prSet presAssocID="{567C2277-EE6D-4AD7-BC91-E61247AF29CF}" presName="txSpace" presStyleCnt="0"/>
      <dgm:spPr/>
    </dgm:pt>
    <dgm:pt modelId="{B7A31A14-57F4-4D53-9686-E8615360B610}" type="pres">
      <dgm:prSet presAssocID="{567C2277-EE6D-4AD7-BC91-E61247AF29CF}" presName="desTx" presStyleLbl="revTx" presStyleIdx="3" presStyleCnt="8">
        <dgm:presLayoutVars/>
      </dgm:prSet>
      <dgm:spPr/>
      <dgm:t>
        <a:bodyPr/>
        <a:lstStyle/>
        <a:p>
          <a:endParaRPr lang="hr-HR"/>
        </a:p>
      </dgm:t>
    </dgm:pt>
    <dgm:pt modelId="{47EDA020-7C86-483D-8F08-41E0EFEE371D}" type="pres">
      <dgm:prSet presAssocID="{51EE788A-2A50-4E49-B610-554F41CB40AB}" presName="sibTrans" presStyleCnt="0"/>
      <dgm:spPr/>
    </dgm:pt>
    <dgm:pt modelId="{E1D6DD44-9E20-41FB-9A63-2813303DE0C5}" type="pres">
      <dgm:prSet presAssocID="{D019D5F5-E80C-4728-8013-00DD7F388CD8}" presName="compNode" presStyleCnt="0"/>
      <dgm:spPr/>
    </dgm:pt>
    <dgm:pt modelId="{68CCE588-9336-4639-8052-128D3F7367F0}" type="pres">
      <dgm:prSet presAssocID="{D019D5F5-E80C-4728-8013-00DD7F388CD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ontract"/>
        </a:ext>
      </dgm:extLst>
    </dgm:pt>
    <dgm:pt modelId="{DE199791-00CC-457E-9528-6B2BA8FB2A3C}" type="pres">
      <dgm:prSet presAssocID="{D019D5F5-E80C-4728-8013-00DD7F388CD8}" presName="iconSpace" presStyleCnt="0"/>
      <dgm:spPr/>
    </dgm:pt>
    <dgm:pt modelId="{A88D1ABF-E2AD-49F0-AD7C-0B45CB5793B2}" type="pres">
      <dgm:prSet presAssocID="{D019D5F5-E80C-4728-8013-00DD7F388CD8}" presName="parTx" presStyleLbl="revTx" presStyleIdx="4" presStyleCnt="8">
        <dgm:presLayoutVars>
          <dgm:chMax val="0"/>
          <dgm:chPref val="0"/>
        </dgm:presLayoutVars>
      </dgm:prSet>
      <dgm:spPr/>
      <dgm:t>
        <a:bodyPr/>
        <a:lstStyle/>
        <a:p>
          <a:endParaRPr lang="hr-HR"/>
        </a:p>
      </dgm:t>
    </dgm:pt>
    <dgm:pt modelId="{709040C1-5678-4613-A6E3-A769BC9CB6AA}" type="pres">
      <dgm:prSet presAssocID="{D019D5F5-E80C-4728-8013-00DD7F388CD8}" presName="txSpace" presStyleCnt="0"/>
      <dgm:spPr/>
    </dgm:pt>
    <dgm:pt modelId="{7CE668AF-A7F1-46FF-BA0B-CC28362C11FD}" type="pres">
      <dgm:prSet presAssocID="{D019D5F5-E80C-4728-8013-00DD7F388CD8}" presName="desTx" presStyleLbl="revTx" presStyleIdx="5" presStyleCnt="8">
        <dgm:presLayoutVars/>
      </dgm:prSet>
      <dgm:spPr/>
    </dgm:pt>
    <dgm:pt modelId="{B25B9893-50CF-4EE5-9D35-0D0AD39F007B}" type="pres">
      <dgm:prSet presAssocID="{4C93BDBF-1C7C-42EF-BC0F-291022C2D5F9}" presName="sibTrans" presStyleCnt="0"/>
      <dgm:spPr/>
    </dgm:pt>
    <dgm:pt modelId="{860F1E6F-07C3-4DE4-880E-74D7B7B09309}" type="pres">
      <dgm:prSet presAssocID="{7CF10C04-3FA7-4333-A742-51F2B2AF7B36}" presName="compNode" presStyleCnt="0"/>
      <dgm:spPr/>
    </dgm:pt>
    <dgm:pt modelId="{B1CAC92A-BD82-42E7-82FD-7EFDBAA86E3F}" type="pres">
      <dgm:prSet presAssocID="{7CF10C04-3FA7-4333-A742-51F2B2AF7B3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a:noFill/>
        </a:ln>
      </dgm:spPr>
      <dgm:extLst>
        <a:ext uri="{E40237B7-FDA0-4F09-8148-C483321AD2D9}">
          <dgm14:cNvPr xmlns:dgm14="http://schemas.microsoft.com/office/drawing/2010/diagram" id="0" name="" descr="יעד"/>
        </a:ext>
      </dgm:extLst>
    </dgm:pt>
    <dgm:pt modelId="{7088DE51-DD78-443D-8132-9BBC5A9FFB25}" type="pres">
      <dgm:prSet presAssocID="{7CF10C04-3FA7-4333-A742-51F2B2AF7B36}" presName="iconSpace" presStyleCnt="0"/>
      <dgm:spPr/>
    </dgm:pt>
    <dgm:pt modelId="{26BDD747-3D09-454D-85CA-C084E1D66706}" type="pres">
      <dgm:prSet presAssocID="{7CF10C04-3FA7-4333-A742-51F2B2AF7B36}" presName="parTx" presStyleLbl="revTx" presStyleIdx="6" presStyleCnt="8">
        <dgm:presLayoutVars>
          <dgm:chMax val="0"/>
          <dgm:chPref val="0"/>
        </dgm:presLayoutVars>
      </dgm:prSet>
      <dgm:spPr/>
      <dgm:t>
        <a:bodyPr/>
        <a:lstStyle/>
        <a:p>
          <a:endParaRPr lang="hr-HR"/>
        </a:p>
      </dgm:t>
    </dgm:pt>
    <dgm:pt modelId="{49AF77FC-F3B9-408B-B8B4-A992944485ED}" type="pres">
      <dgm:prSet presAssocID="{7CF10C04-3FA7-4333-A742-51F2B2AF7B36}" presName="txSpace" presStyleCnt="0"/>
      <dgm:spPr/>
    </dgm:pt>
    <dgm:pt modelId="{5EDBF7E2-0889-48D7-8892-FF57EEAC82C9}" type="pres">
      <dgm:prSet presAssocID="{7CF10C04-3FA7-4333-A742-51F2B2AF7B36}" presName="desTx" presStyleLbl="revTx" presStyleIdx="7" presStyleCnt="8">
        <dgm:presLayoutVars/>
      </dgm:prSet>
      <dgm:spPr/>
    </dgm:pt>
  </dgm:ptLst>
  <dgm:cxnLst>
    <dgm:cxn modelId="{8F317C4E-12DB-4E51-A0E4-A0A25711F002}" type="presOf" srcId="{D019D5F5-E80C-4728-8013-00DD7F388CD8}" destId="{A88D1ABF-E2AD-49F0-AD7C-0B45CB5793B2}" srcOrd="0" destOrd="0" presId="urn:microsoft.com/office/officeart/2018/2/layout/IconLabelDescriptionList"/>
    <dgm:cxn modelId="{82A2BD29-1D9C-4889-B293-6CDF4D6FF588}" srcId="{A5ED0BFB-811E-4EEC-BF38-59FEAAB095EA}" destId="{7CF10C04-3FA7-4333-A742-51F2B2AF7B36}" srcOrd="3" destOrd="0" parTransId="{98093CBA-3E6E-4673-8B4F-CC7A074664D8}" sibTransId="{F8F488E1-86EA-4CA4-A6E3-B9BE33F19354}"/>
    <dgm:cxn modelId="{4F5D1737-890D-47DE-ABF7-39E7AC089253}" srcId="{567C2277-EE6D-4AD7-BC91-E61247AF29CF}" destId="{3CFE6F8D-9F66-4ACA-A2B4-F62D9E8A1D13}" srcOrd="0" destOrd="0" parTransId="{5E918D5D-E630-4E11-A707-87EC7730B7FD}" sibTransId="{964056E3-F2BC-4E86-A49D-672335A88207}"/>
    <dgm:cxn modelId="{2B8E62C6-24F9-4511-B421-C17E225F5391}" srcId="{A5ED0BFB-811E-4EEC-BF38-59FEAAB095EA}" destId="{5F882311-9FD6-45DC-80C3-46380C5A0A5F}" srcOrd="0" destOrd="0" parTransId="{48FD1BAB-66D4-4773-8FB8-2C9333470FF9}" sibTransId="{4F0EE0DF-ABC3-41FE-923C-B898286A3E20}"/>
    <dgm:cxn modelId="{C5BA3C69-6620-4572-A7D6-A5128593F7FE}" type="presOf" srcId="{567C2277-EE6D-4AD7-BC91-E61247AF29CF}" destId="{2A9EA520-18D8-4637-B320-A8C2D73B306D}" srcOrd="0" destOrd="0" presId="urn:microsoft.com/office/officeart/2018/2/layout/IconLabelDescriptionList"/>
    <dgm:cxn modelId="{8CB1D900-27D7-4995-B460-2CB4187C029F}" type="presOf" srcId="{3CFE6F8D-9F66-4ACA-A2B4-F62D9E8A1D13}" destId="{B7A31A14-57F4-4D53-9686-E8615360B610}" srcOrd="0" destOrd="0" presId="urn:microsoft.com/office/officeart/2018/2/layout/IconLabelDescriptionList"/>
    <dgm:cxn modelId="{80655C58-E4AD-46E4-90C7-BE13CFB094A8}" srcId="{A5ED0BFB-811E-4EEC-BF38-59FEAAB095EA}" destId="{D019D5F5-E80C-4728-8013-00DD7F388CD8}" srcOrd="2" destOrd="0" parTransId="{2AD8F72A-86BD-4941-95F0-8B9AA09EFBB7}" sibTransId="{4C93BDBF-1C7C-42EF-BC0F-291022C2D5F9}"/>
    <dgm:cxn modelId="{E797FA28-5458-4ED4-AAC9-E8B6B2C9D601}" type="presOf" srcId="{7CF10C04-3FA7-4333-A742-51F2B2AF7B36}" destId="{26BDD747-3D09-454D-85CA-C084E1D66706}" srcOrd="0" destOrd="0" presId="urn:microsoft.com/office/officeart/2018/2/layout/IconLabelDescriptionList"/>
    <dgm:cxn modelId="{20904C1C-AAAF-460C-8298-305E7557FE79}" type="presOf" srcId="{A5ED0BFB-811E-4EEC-BF38-59FEAAB095EA}" destId="{76E5EE8C-C2E6-453E-A086-88DE6122453C}" srcOrd="0" destOrd="0" presId="urn:microsoft.com/office/officeart/2018/2/layout/IconLabelDescriptionList"/>
    <dgm:cxn modelId="{0F529B8A-39C3-4F4C-8763-A1C8C2636067}" srcId="{A5ED0BFB-811E-4EEC-BF38-59FEAAB095EA}" destId="{567C2277-EE6D-4AD7-BC91-E61247AF29CF}" srcOrd="1" destOrd="0" parTransId="{F87BA555-6688-47C7-B9B3-67F95BB63D52}" sibTransId="{51EE788A-2A50-4E49-B610-554F41CB40AB}"/>
    <dgm:cxn modelId="{0240D891-1685-4088-9AA2-A588C6B0E3B8}" type="presOf" srcId="{5F882311-9FD6-45DC-80C3-46380C5A0A5F}" destId="{6AB9FFB9-8F1B-4059-B822-7FA59E8199DB}" srcOrd="0" destOrd="0" presId="urn:microsoft.com/office/officeart/2018/2/layout/IconLabelDescriptionList"/>
    <dgm:cxn modelId="{EDEA4E1A-4AC4-4A00-8C73-FE9E4D90DFCC}" type="presParOf" srcId="{76E5EE8C-C2E6-453E-A086-88DE6122453C}" destId="{ACE36DAD-4B79-4B5F-B0CD-E504B1A8F1B4}" srcOrd="0" destOrd="0" presId="urn:microsoft.com/office/officeart/2018/2/layout/IconLabelDescriptionList"/>
    <dgm:cxn modelId="{425AC772-DB0A-4666-BD6E-CD0724298C86}" type="presParOf" srcId="{ACE36DAD-4B79-4B5F-B0CD-E504B1A8F1B4}" destId="{504E88BA-61C0-463C-ADC1-C7EE12D08AB0}" srcOrd="0" destOrd="0" presId="urn:microsoft.com/office/officeart/2018/2/layout/IconLabelDescriptionList"/>
    <dgm:cxn modelId="{B43064E0-3F07-4FE2-A7AC-34F8CB9A4886}" type="presParOf" srcId="{ACE36DAD-4B79-4B5F-B0CD-E504B1A8F1B4}" destId="{9B7D9CA5-7134-4B3B-A500-CA4D02621125}" srcOrd="1" destOrd="0" presId="urn:microsoft.com/office/officeart/2018/2/layout/IconLabelDescriptionList"/>
    <dgm:cxn modelId="{0CD32107-465B-4507-9EF0-91EBB8461494}" type="presParOf" srcId="{ACE36DAD-4B79-4B5F-B0CD-E504B1A8F1B4}" destId="{6AB9FFB9-8F1B-4059-B822-7FA59E8199DB}" srcOrd="2" destOrd="0" presId="urn:microsoft.com/office/officeart/2018/2/layout/IconLabelDescriptionList"/>
    <dgm:cxn modelId="{88BC8BE2-C852-40B3-9D33-354F94697DF1}" type="presParOf" srcId="{ACE36DAD-4B79-4B5F-B0CD-E504B1A8F1B4}" destId="{C39EE255-DC3C-4B5E-92FA-0385DC982398}" srcOrd="3" destOrd="0" presId="urn:microsoft.com/office/officeart/2018/2/layout/IconLabelDescriptionList"/>
    <dgm:cxn modelId="{BEAF0243-7AAE-40D3-8B2D-3DA683B85575}" type="presParOf" srcId="{ACE36DAD-4B79-4B5F-B0CD-E504B1A8F1B4}" destId="{2DDEA75D-52B8-496C-BC8C-BA6E8B6F191B}" srcOrd="4" destOrd="0" presId="urn:microsoft.com/office/officeart/2018/2/layout/IconLabelDescriptionList"/>
    <dgm:cxn modelId="{7F353650-3BEF-45EF-ACBB-345A54FDF8D6}" type="presParOf" srcId="{76E5EE8C-C2E6-453E-A086-88DE6122453C}" destId="{213CB8D0-6E80-4C38-A6D3-C76C1E733CF2}" srcOrd="1" destOrd="0" presId="urn:microsoft.com/office/officeart/2018/2/layout/IconLabelDescriptionList"/>
    <dgm:cxn modelId="{D8BCA3BB-5D9C-43DC-AFD8-85564F9CC3DC}" type="presParOf" srcId="{76E5EE8C-C2E6-453E-A086-88DE6122453C}" destId="{2342DDFA-7CFA-48F8-AB93-91D693FDBC2F}" srcOrd="2" destOrd="0" presId="urn:microsoft.com/office/officeart/2018/2/layout/IconLabelDescriptionList"/>
    <dgm:cxn modelId="{E8781137-B1E9-4D87-BCD2-BFFF1B326553}" type="presParOf" srcId="{2342DDFA-7CFA-48F8-AB93-91D693FDBC2F}" destId="{E5AB7087-7231-4D84-81CC-77EE39A9859F}" srcOrd="0" destOrd="0" presId="urn:microsoft.com/office/officeart/2018/2/layout/IconLabelDescriptionList"/>
    <dgm:cxn modelId="{9FF1FE08-4642-4D4E-ACDB-27BFBF556A25}" type="presParOf" srcId="{2342DDFA-7CFA-48F8-AB93-91D693FDBC2F}" destId="{E74CE260-2292-4C11-B163-C8F63F6DAF95}" srcOrd="1" destOrd="0" presId="urn:microsoft.com/office/officeart/2018/2/layout/IconLabelDescriptionList"/>
    <dgm:cxn modelId="{12DC4DDF-D6F0-4A87-8C31-43938D527B78}" type="presParOf" srcId="{2342DDFA-7CFA-48F8-AB93-91D693FDBC2F}" destId="{2A9EA520-18D8-4637-B320-A8C2D73B306D}" srcOrd="2" destOrd="0" presId="urn:microsoft.com/office/officeart/2018/2/layout/IconLabelDescriptionList"/>
    <dgm:cxn modelId="{74BF8F52-4E28-45E9-8DDF-3910750DFF9E}" type="presParOf" srcId="{2342DDFA-7CFA-48F8-AB93-91D693FDBC2F}" destId="{64076752-DF8D-4102-8EDC-2E5463C16A19}" srcOrd="3" destOrd="0" presId="urn:microsoft.com/office/officeart/2018/2/layout/IconLabelDescriptionList"/>
    <dgm:cxn modelId="{E9C592F2-5362-4C1B-87AA-6900656BA2AE}" type="presParOf" srcId="{2342DDFA-7CFA-48F8-AB93-91D693FDBC2F}" destId="{B7A31A14-57F4-4D53-9686-E8615360B610}" srcOrd="4" destOrd="0" presId="urn:microsoft.com/office/officeart/2018/2/layout/IconLabelDescriptionList"/>
    <dgm:cxn modelId="{568EB460-65BF-4360-A122-46CF8022EE37}" type="presParOf" srcId="{76E5EE8C-C2E6-453E-A086-88DE6122453C}" destId="{47EDA020-7C86-483D-8F08-41E0EFEE371D}" srcOrd="3" destOrd="0" presId="urn:microsoft.com/office/officeart/2018/2/layout/IconLabelDescriptionList"/>
    <dgm:cxn modelId="{3B4FFB5B-073D-49F2-828C-084EDAFE65D7}" type="presParOf" srcId="{76E5EE8C-C2E6-453E-A086-88DE6122453C}" destId="{E1D6DD44-9E20-41FB-9A63-2813303DE0C5}" srcOrd="4" destOrd="0" presId="urn:microsoft.com/office/officeart/2018/2/layout/IconLabelDescriptionList"/>
    <dgm:cxn modelId="{9C7EE48B-FEAA-4FA8-9AE3-78D2895F99F0}" type="presParOf" srcId="{E1D6DD44-9E20-41FB-9A63-2813303DE0C5}" destId="{68CCE588-9336-4639-8052-128D3F7367F0}" srcOrd="0" destOrd="0" presId="urn:microsoft.com/office/officeart/2018/2/layout/IconLabelDescriptionList"/>
    <dgm:cxn modelId="{EB0BB4E1-71E7-475C-A6FB-1C7E0CF04E64}" type="presParOf" srcId="{E1D6DD44-9E20-41FB-9A63-2813303DE0C5}" destId="{DE199791-00CC-457E-9528-6B2BA8FB2A3C}" srcOrd="1" destOrd="0" presId="urn:microsoft.com/office/officeart/2018/2/layout/IconLabelDescriptionList"/>
    <dgm:cxn modelId="{D61B6B08-2475-43F0-97E4-1B2B5413D5FE}" type="presParOf" srcId="{E1D6DD44-9E20-41FB-9A63-2813303DE0C5}" destId="{A88D1ABF-E2AD-49F0-AD7C-0B45CB5793B2}" srcOrd="2" destOrd="0" presId="urn:microsoft.com/office/officeart/2018/2/layout/IconLabelDescriptionList"/>
    <dgm:cxn modelId="{091686DC-F00B-450C-A6D3-657A49461187}" type="presParOf" srcId="{E1D6DD44-9E20-41FB-9A63-2813303DE0C5}" destId="{709040C1-5678-4613-A6E3-A769BC9CB6AA}" srcOrd="3" destOrd="0" presId="urn:microsoft.com/office/officeart/2018/2/layout/IconLabelDescriptionList"/>
    <dgm:cxn modelId="{B3732730-2A8A-4549-9261-CE7FB5F658A6}" type="presParOf" srcId="{E1D6DD44-9E20-41FB-9A63-2813303DE0C5}" destId="{7CE668AF-A7F1-46FF-BA0B-CC28362C11FD}" srcOrd="4" destOrd="0" presId="urn:microsoft.com/office/officeart/2018/2/layout/IconLabelDescriptionList"/>
    <dgm:cxn modelId="{84D041B6-1A94-4B67-B0C2-29486FEB4940}" type="presParOf" srcId="{76E5EE8C-C2E6-453E-A086-88DE6122453C}" destId="{B25B9893-50CF-4EE5-9D35-0D0AD39F007B}" srcOrd="5" destOrd="0" presId="urn:microsoft.com/office/officeart/2018/2/layout/IconLabelDescriptionList"/>
    <dgm:cxn modelId="{B08C5B12-417B-4961-90AF-CC860D5565F6}" type="presParOf" srcId="{76E5EE8C-C2E6-453E-A086-88DE6122453C}" destId="{860F1E6F-07C3-4DE4-880E-74D7B7B09309}" srcOrd="6" destOrd="0" presId="urn:microsoft.com/office/officeart/2018/2/layout/IconLabelDescriptionList"/>
    <dgm:cxn modelId="{05867C7C-E285-47AE-8A17-5EFEF9161C25}" type="presParOf" srcId="{860F1E6F-07C3-4DE4-880E-74D7B7B09309}" destId="{B1CAC92A-BD82-42E7-82FD-7EFDBAA86E3F}" srcOrd="0" destOrd="0" presId="urn:microsoft.com/office/officeart/2018/2/layout/IconLabelDescriptionList"/>
    <dgm:cxn modelId="{0F64BD5A-12A4-4DE9-926A-B24E1404C023}" type="presParOf" srcId="{860F1E6F-07C3-4DE4-880E-74D7B7B09309}" destId="{7088DE51-DD78-443D-8132-9BBC5A9FFB25}" srcOrd="1" destOrd="0" presId="urn:microsoft.com/office/officeart/2018/2/layout/IconLabelDescriptionList"/>
    <dgm:cxn modelId="{B60F1FA3-7270-4EFE-98DD-4D24EE44834C}" type="presParOf" srcId="{860F1E6F-07C3-4DE4-880E-74D7B7B09309}" destId="{26BDD747-3D09-454D-85CA-C084E1D66706}" srcOrd="2" destOrd="0" presId="urn:microsoft.com/office/officeart/2018/2/layout/IconLabelDescriptionList"/>
    <dgm:cxn modelId="{DF277DE4-86CA-47BB-81FF-1BAC41780F6D}" type="presParOf" srcId="{860F1E6F-07C3-4DE4-880E-74D7B7B09309}" destId="{49AF77FC-F3B9-408B-B8B4-A992944485ED}" srcOrd="3" destOrd="0" presId="urn:microsoft.com/office/officeart/2018/2/layout/IconLabelDescriptionList"/>
    <dgm:cxn modelId="{EAB90002-B35E-4691-9DAF-B766F08A87B4}" type="presParOf" srcId="{860F1E6F-07C3-4DE4-880E-74D7B7B09309}" destId="{5EDBF7E2-0889-48D7-8892-FF57EEAC82C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C2D64C-3CEB-4510-B889-3D5EE2FCCE50}"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860E3FA-CF93-40B4-A9F2-418183BDE605}">
      <dgm:prSet/>
      <dgm:spPr/>
      <dgm:t>
        <a:bodyPr/>
        <a:lstStyle/>
        <a:p>
          <a:pPr>
            <a:lnSpc>
              <a:spcPct val="100000"/>
            </a:lnSpc>
            <a:defRPr b="1"/>
          </a:pPr>
          <a:r>
            <a:rPr lang="hr-HR" dirty="0"/>
            <a:t>B2B</a:t>
          </a:r>
          <a:endParaRPr lang="en-US" dirty="0"/>
        </a:p>
      </dgm:t>
    </dgm:pt>
    <dgm:pt modelId="{F3F3FC78-13A8-435A-8E07-816D50CDFCC2}" type="parTrans" cxnId="{6398A893-0134-4384-92E2-BC9C5D7D9F57}">
      <dgm:prSet/>
      <dgm:spPr/>
      <dgm:t>
        <a:bodyPr/>
        <a:lstStyle/>
        <a:p>
          <a:endParaRPr lang="en-US"/>
        </a:p>
      </dgm:t>
    </dgm:pt>
    <dgm:pt modelId="{9F9A0687-19C5-4E4C-A392-81C3EF2885B3}" type="sibTrans" cxnId="{6398A893-0134-4384-92E2-BC9C5D7D9F57}">
      <dgm:prSet/>
      <dgm:spPr/>
      <dgm:t>
        <a:bodyPr/>
        <a:lstStyle/>
        <a:p>
          <a:endParaRPr lang="en-US"/>
        </a:p>
      </dgm:t>
    </dgm:pt>
    <dgm:pt modelId="{62638190-2F49-4871-85A0-3543B23300EA}">
      <dgm:prSet/>
      <dgm:spPr/>
      <dgm:t>
        <a:bodyPr/>
        <a:lstStyle/>
        <a:p>
          <a:pPr>
            <a:lnSpc>
              <a:spcPct val="100000"/>
            </a:lnSpc>
            <a:defRPr b="1"/>
          </a:pPr>
          <a:r>
            <a:rPr lang="hr-HR" dirty="0"/>
            <a:t>Freemium model</a:t>
          </a:r>
          <a:r>
            <a:rPr lang="en-US" dirty="0"/>
            <a:t> - paid by the consulting company</a:t>
          </a:r>
          <a:r>
            <a:rPr lang="hr-HR" dirty="0"/>
            <a:t> </a:t>
          </a:r>
          <a:endParaRPr lang="en-US" dirty="0"/>
        </a:p>
      </dgm:t>
    </dgm:pt>
    <dgm:pt modelId="{AF213734-2EC6-42E0-933B-0BF93C8B61FF}" type="parTrans" cxnId="{CA2DF412-E1E1-450B-95BF-A5739636D9C7}">
      <dgm:prSet/>
      <dgm:spPr/>
      <dgm:t>
        <a:bodyPr/>
        <a:lstStyle/>
        <a:p>
          <a:endParaRPr lang="en-US"/>
        </a:p>
      </dgm:t>
    </dgm:pt>
    <dgm:pt modelId="{AAC08D28-D575-43C2-BEF2-371AB00CB64C}" type="sibTrans" cxnId="{CA2DF412-E1E1-450B-95BF-A5739636D9C7}">
      <dgm:prSet/>
      <dgm:spPr/>
      <dgm:t>
        <a:bodyPr/>
        <a:lstStyle/>
        <a:p>
          <a:endParaRPr lang="en-US"/>
        </a:p>
      </dgm:t>
    </dgm:pt>
    <dgm:pt modelId="{6AE2EC9C-547F-4087-85CE-B6D39294A4C9}">
      <dgm:prSet/>
      <dgm:spPr/>
      <dgm:t>
        <a:bodyPr/>
        <a:lstStyle/>
        <a:p>
          <a:pPr>
            <a:lnSpc>
              <a:spcPct val="100000"/>
            </a:lnSpc>
          </a:pPr>
          <a:r>
            <a:rPr lang="en-US" dirty="0"/>
            <a:t>(Just the data without the analysis)</a:t>
          </a:r>
        </a:p>
      </dgm:t>
    </dgm:pt>
    <dgm:pt modelId="{14356794-3231-42CB-8CBC-E63FF8A41B69}" type="parTrans" cxnId="{28E53D26-B176-471D-A3D3-73AA7D774618}">
      <dgm:prSet/>
      <dgm:spPr/>
      <dgm:t>
        <a:bodyPr/>
        <a:lstStyle/>
        <a:p>
          <a:endParaRPr lang="en-US"/>
        </a:p>
      </dgm:t>
    </dgm:pt>
    <dgm:pt modelId="{B64DE6CF-A4C8-4E6B-B04D-2310B8164B6F}" type="sibTrans" cxnId="{28E53D26-B176-471D-A3D3-73AA7D774618}">
      <dgm:prSet/>
      <dgm:spPr/>
      <dgm:t>
        <a:bodyPr/>
        <a:lstStyle/>
        <a:p>
          <a:endParaRPr lang="en-US"/>
        </a:p>
      </dgm:t>
    </dgm:pt>
    <dgm:pt modelId="{B2CA4AF9-2F4B-4D43-9800-2BAD221A9E3F}" type="pres">
      <dgm:prSet presAssocID="{F2C2D64C-3CEB-4510-B889-3D5EE2FCCE50}" presName="root" presStyleCnt="0">
        <dgm:presLayoutVars>
          <dgm:dir/>
          <dgm:resizeHandles val="exact"/>
        </dgm:presLayoutVars>
      </dgm:prSet>
      <dgm:spPr/>
      <dgm:t>
        <a:bodyPr/>
        <a:lstStyle/>
        <a:p>
          <a:endParaRPr lang="hr-HR"/>
        </a:p>
      </dgm:t>
    </dgm:pt>
    <dgm:pt modelId="{6C5D8CEF-D7A1-43C0-9963-C26C939D4151}" type="pres">
      <dgm:prSet presAssocID="{1860E3FA-CF93-40B4-A9F2-418183BDE605}" presName="compNode" presStyleCnt="0"/>
      <dgm:spPr/>
    </dgm:pt>
    <dgm:pt modelId="{CFB55749-E73E-44A1-AC08-5A6AB69E9B95}" type="pres">
      <dgm:prSet presAssocID="{1860E3FA-CF93-40B4-A9F2-418183BDE60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Handshake"/>
        </a:ext>
      </dgm:extLst>
    </dgm:pt>
    <dgm:pt modelId="{C51267C6-7DBB-4D23-B79A-C2AE70BF6E17}" type="pres">
      <dgm:prSet presAssocID="{1860E3FA-CF93-40B4-A9F2-418183BDE605}" presName="iconSpace" presStyleCnt="0"/>
      <dgm:spPr/>
    </dgm:pt>
    <dgm:pt modelId="{46311FD3-B6AF-4B24-99C3-8E5AF80D0339}" type="pres">
      <dgm:prSet presAssocID="{1860E3FA-CF93-40B4-A9F2-418183BDE605}" presName="parTx" presStyleLbl="revTx" presStyleIdx="0" presStyleCnt="4">
        <dgm:presLayoutVars>
          <dgm:chMax val="0"/>
          <dgm:chPref val="0"/>
        </dgm:presLayoutVars>
      </dgm:prSet>
      <dgm:spPr/>
      <dgm:t>
        <a:bodyPr/>
        <a:lstStyle/>
        <a:p>
          <a:endParaRPr lang="hr-HR"/>
        </a:p>
      </dgm:t>
    </dgm:pt>
    <dgm:pt modelId="{A576787E-A538-4B10-BF3A-A6DCBC24C92A}" type="pres">
      <dgm:prSet presAssocID="{1860E3FA-CF93-40B4-A9F2-418183BDE605}" presName="txSpace" presStyleCnt="0"/>
      <dgm:spPr/>
    </dgm:pt>
    <dgm:pt modelId="{6F7B864B-6660-4ADB-A78B-FB967D49D95E}" type="pres">
      <dgm:prSet presAssocID="{1860E3FA-CF93-40B4-A9F2-418183BDE605}" presName="desTx" presStyleLbl="revTx" presStyleIdx="1" presStyleCnt="4">
        <dgm:presLayoutVars/>
      </dgm:prSet>
      <dgm:spPr/>
    </dgm:pt>
    <dgm:pt modelId="{67CC9974-7CDE-451E-8EAE-D75799E0CD19}" type="pres">
      <dgm:prSet presAssocID="{9F9A0687-19C5-4E4C-A392-81C3EF2885B3}" presName="sibTrans" presStyleCnt="0"/>
      <dgm:spPr/>
    </dgm:pt>
    <dgm:pt modelId="{5F7FA3BE-5234-4E91-AE59-97EDDCA5A3A0}" type="pres">
      <dgm:prSet presAssocID="{62638190-2F49-4871-85A0-3543B23300EA}" presName="compNode" presStyleCnt="0"/>
      <dgm:spPr/>
    </dgm:pt>
    <dgm:pt modelId="{2805225F-B71C-422C-ACA3-EB36D8C5ADEF}" type="pres">
      <dgm:prSet presAssocID="{62638190-2F49-4871-85A0-3543B23300E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Bitcoin"/>
        </a:ext>
      </dgm:extLst>
    </dgm:pt>
    <dgm:pt modelId="{DB2195F1-B030-4389-87BC-BB95CA86D2B7}" type="pres">
      <dgm:prSet presAssocID="{62638190-2F49-4871-85A0-3543B23300EA}" presName="iconSpace" presStyleCnt="0"/>
      <dgm:spPr/>
    </dgm:pt>
    <dgm:pt modelId="{C780B703-6574-4E4B-995F-1A67B89911A7}" type="pres">
      <dgm:prSet presAssocID="{62638190-2F49-4871-85A0-3543B23300EA}" presName="parTx" presStyleLbl="revTx" presStyleIdx="2" presStyleCnt="4">
        <dgm:presLayoutVars>
          <dgm:chMax val="0"/>
          <dgm:chPref val="0"/>
        </dgm:presLayoutVars>
      </dgm:prSet>
      <dgm:spPr/>
      <dgm:t>
        <a:bodyPr/>
        <a:lstStyle/>
        <a:p>
          <a:endParaRPr lang="hr-HR"/>
        </a:p>
      </dgm:t>
    </dgm:pt>
    <dgm:pt modelId="{356E91F7-7478-4A21-949B-1B0F2F666D01}" type="pres">
      <dgm:prSet presAssocID="{62638190-2F49-4871-85A0-3543B23300EA}" presName="txSpace" presStyleCnt="0"/>
      <dgm:spPr/>
    </dgm:pt>
    <dgm:pt modelId="{77744D57-0448-47B0-AEFB-699DBE3B77AE}" type="pres">
      <dgm:prSet presAssocID="{62638190-2F49-4871-85A0-3543B23300EA}" presName="desTx" presStyleLbl="revTx" presStyleIdx="3" presStyleCnt="4">
        <dgm:presLayoutVars/>
      </dgm:prSet>
      <dgm:spPr/>
      <dgm:t>
        <a:bodyPr/>
        <a:lstStyle/>
        <a:p>
          <a:endParaRPr lang="hr-HR"/>
        </a:p>
      </dgm:t>
    </dgm:pt>
  </dgm:ptLst>
  <dgm:cxnLst>
    <dgm:cxn modelId="{240CFAE2-ECEB-4154-B22F-131701F384F7}" type="presOf" srcId="{6AE2EC9C-547F-4087-85CE-B6D39294A4C9}" destId="{77744D57-0448-47B0-AEFB-699DBE3B77AE}" srcOrd="0" destOrd="0" presId="urn:microsoft.com/office/officeart/2018/5/layout/CenteredIconLabelDescriptionList"/>
    <dgm:cxn modelId="{6D93D2C0-FCC3-4DC2-BA22-831CC2ECAC1B}" type="presOf" srcId="{F2C2D64C-3CEB-4510-B889-3D5EE2FCCE50}" destId="{B2CA4AF9-2F4B-4D43-9800-2BAD221A9E3F}" srcOrd="0" destOrd="0" presId="urn:microsoft.com/office/officeart/2018/5/layout/CenteredIconLabelDescriptionList"/>
    <dgm:cxn modelId="{6398A893-0134-4384-92E2-BC9C5D7D9F57}" srcId="{F2C2D64C-3CEB-4510-B889-3D5EE2FCCE50}" destId="{1860E3FA-CF93-40B4-A9F2-418183BDE605}" srcOrd="0" destOrd="0" parTransId="{F3F3FC78-13A8-435A-8E07-816D50CDFCC2}" sibTransId="{9F9A0687-19C5-4E4C-A392-81C3EF2885B3}"/>
    <dgm:cxn modelId="{9CF0BE26-A81C-4928-A949-CFF19A495397}" type="presOf" srcId="{1860E3FA-CF93-40B4-A9F2-418183BDE605}" destId="{46311FD3-B6AF-4B24-99C3-8E5AF80D0339}" srcOrd="0" destOrd="0" presId="urn:microsoft.com/office/officeart/2018/5/layout/CenteredIconLabelDescriptionList"/>
    <dgm:cxn modelId="{CA2DF412-E1E1-450B-95BF-A5739636D9C7}" srcId="{F2C2D64C-3CEB-4510-B889-3D5EE2FCCE50}" destId="{62638190-2F49-4871-85A0-3543B23300EA}" srcOrd="1" destOrd="0" parTransId="{AF213734-2EC6-42E0-933B-0BF93C8B61FF}" sibTransId="{AAC08D28-D575-43C2-BEF2-371AB00CB64C}"/>
    <dgm:cxn modelId="{DAACF5F9-F152-46C0-8AC4-88D7676BDF0D}" type="presOf" srcId="{62638190-2F49-4871-85A0-3543B23300EA}" destId="{C780B703-6574-4E4B-995F-1A67B89911A7}" srcOrd="0" destOrd="0" presId="urn:microsoft.com/office/officeart/2018/5/layout/CenteredIconLabelDescriptionList"/>
    <dgm:cxn modelId="{28E53D26-B176-471D-A3D3-73AA7D774618}" srcId="{62638190-2F49-4871-85A0-3543B23300EA}" destId="{6AE2EC9C-547F-4087-85CE-B6D39294A4C9}" srcOrd="0" destOrd="0" parTransId="{14356794-3231-42CB-8CBC-E63FF8A41B69}" sibTransId="{B64DE6CF-A4C8-4E6B-B04D-2310B8164B6F}"/>
    <dgm:cxn modelId="{9CA113DF-71D4-4E9F-94DE-698B61DF7407}" type="presParOf" srcId="{B2CA4AF9-2F4B-4D43-9800-2BAD221A9E3F}" destId="{6C5D8CEF-D7A1-43C0-9963-C26C939D4151}" srcOrd="0" destOrd="0" presId="urn:microsoft.com/office/officeart/2018/5/layout/CenteredIconLabelDescriptionList"/>
    <dgm:cxn modelId="{933F63AF-855B-476F-A209-ED3028CE150B}" type="presParOf" srcId="{6C5D8CEF-D7A1-43C0-9963-C26C939D4151}" destId="{CFB55749-E73E-44A1-AC08-5A6AB69E9B95}" srcOrd="0" destOrd="0" presId="urn:microsoft.com/office/officeart/2018/5/layout/CenteredIconLabelDescriptionList"/>
    <dgm:cxn modelId="{A89C49F9-BA62-4E91-9B75-7B04636E2268}" type="presParOf" srcId="{6C5D8CEF-D7A1-43C0-9963-C26C939D4151}" destId="{C51267C6-7DBB-4D23-B79A-C2AE70BF6E17}" srcOrd="1" destOrd="0" presId="urn:microsoft.com/office/officeart/2018/5/layout/CenteredIconLabelDescriptionList"/>
    <dgm:cxn modelId="{0616486D-E579-412D-AA57-F03F3B1EFD3A}" type="presParOf" srcId="{6C5D8CEF-D7A1-43C0-9963-C26C939D4151}" destId="{46311FD3-B6AF-4B24-99C3-8E5AF80D0339}" srcOrd="2" destOrd="0" presId="urn:microsoft.com/office/officeart/2018/5/layout/CenteredIconLabelDescriptionList"/>
    <dgm:cxn modelId="{924806FF-859E-49B8-A82A-80751EDF61A6}" type="presParOf" srcId="{6C5D8CEF-D7A1-43C0-9963-C26C939D4151}" destId="{A576787E-A538-4B10-BF3A-A6DCBC24C92A}" srcOrd="3" destOrd="0" presId="urn:microsoft.com/office/officeart/2018/5/layout/CenteredIconLabelDescriptionList"/>
    <dgm:cxn modelId="{64587959-7805-4C3C-9C48-9661FD687E6B}" type="presParOf" srcId="{6C5D8CEF-D7A1-43C0-9963-C26C939D4151}" destId="{6F7B864B-6660-4ADB-A78B-FB967D49D95E}" srcOrd="4" destOrd="0" presId="urn:microsoft.com/office/officeart/2018/5/layout/CenteredIconLabelDescriptionList"/>
    <dgm:cxn modelId="{454F5EE6-8809-43E9-B3F2-091E6F4D3DD4}" type="presParOf" srcId="{B2CA4AF9-2F4B-4D43-9800-2BAD221A9E3F}" destId="{67CC9974-7CDE-451E-8EAE-D75799E0CD19}" srcOrd="1" destOrd="0" presId="urn:microsoft.com/office/officeart/2018/5/layout/CenteredIconLabelDescriptionList"/>
    <dgm:cxn modelId="{41816C60-AC0E-4C75-B3D0-5CE4035C987E}" type="presParOf" srcId="{B2CA4AF9-2F4B-4D43-9800-2BAD221A9E3F}" destId="{5F7FA3BE-5234-4E91-AE59-97EDDCA5A3A0}" srcOrd="2" destOrd="0" presId="urn:microsoft.com/office/officeart/2018/5/layout/CenteredIconLabelDescriptionList"/>
    <dgm:cxn modelId="{5DBA9F8B-CCF0-4630-9AA4-A1F6DE917CC4}" type="presParOf" srcId="{5F7FA3BE-5234-4E91-AE59-97EDDCA5A3A0}" destId="{2805225F-B71C-422C-ACA3-EB36D8C5ADEF}" srcOrd="0" destOrd="0" presId="urn:microsoft.com/office/officeart/2018/5/layout/CenteredIconLabelDescriptionList"/>
    <dgm:cxn modelId="{F9F00101-4470-4C10-90D6-A594FD63DAD6}" type="presParOf" srcId="{5F7FA3BE-5234-4E91-AE59-97EDDCA5A3A0}" destId="{DB2195F1-B030-4389-87BC-BB95CA86D2B7}" srcOrd="1" destOrd="0" presId="urn:microsoft.com/office/officeart/2018/5/layout/CenteredIconLabelDescriptionList"/>
    <dgm:cxn modelId="{32D46E51-364D-4073-BDED-CB5B02D0D14B}" type="presParOf" srcId="{5F7FA3BE-5234-4E91-AE59-97EDDCA5A3A0}" destId="{C780B703-6574-4E4B-995F-1A67B89911A7}" srcOrd="2" destOrd="0" presId="urn:microsoft.com/office/officeart/2018/5/layout/CenteredIconLabelDescriptionList"/>
    <dgm:cxn modelId="{DE70A5DF-72AF-433D-A1B9-413BCE08B30A}" type="presParOf" srcId="{5F7FA3BE-5234-4E91-AE59-97EDDCA5A3A0}" destId="{356E91F7-7478-4A21-949B-1B0F2F666D01}" srcOrd="3" destOrd="0" presId="urn:microsoft.com/office/officeart/2018/5/layout/CenteredIconLabelDescriptionList"/>
    <dgm:cxn modelId="{BD5A3866-2C0E-45F7-9999-6AB21B633B6E}" type="presParOf" srcId="{5F7FA3BE-5234-4E91-AE59-97EDDCA5A3A0}" destId="{77744D57-0448-47B0-AEFB-699DBE3B77AE}"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317A65-8390-4E3C-8A24-9C1005BCEABA}" type="doc">
      <dgm:prSet loTypeId="urn:microsoft.com/office/officeart/2016/7/layout/HexagonTimeline" loCatId="process" qsTypeId="urn:microsoft.com/office/officeart/2005/8/quickstyle/simple1" qsCatId="simple" csTypeId="urn:microsoft.com/office/officeart/2005/8/colors/accent3_2" csCatId="accent3" phldr="1"/>
      <dgm:spPr/>
      <dgm:t>
        <a:bodyPr/>
        <a:lstStyle/>
        <a:p>
          <a:endParaRPr lang="en-US"/>
        </a:p>
      </dgm:t>
    </dgm:pt>
    <dgm:pt modelId="{01B965F8-E325-43B3-80B3-B9D1E0388BA4}">
      <dgm:prSet/>
      <dgm:spPr/>
      <dgm:t>
        <a:bodyPr/>
        <a:lstStyle/>
        <a:p>
          <a:r>
            <a:rPr lang="en-US" dirty="0"/>
            <a:t>4Q - 20</a:t>
          </a:r>
          <a:r>
            <a:rPr lang="hr-HR" dirty="0"/>
            <a:t>20</a:t>
          </a:r>
          <a:endParaRPr lang="en-US" dirty="0"/>
        </a:p>
      </dgm:t>
    </dgm:pt>
    <dgm:pt modelId="{54BC3EB5-4779-4295-B263-A5EE4BC01C72}" type="parTrans" cxnId="{AE30458B-DAD5-4515-A0A8-7AF405483E95}">
      <dgm:prSet/>
      <dgm:spPr/>
      <dgm:t>
        <a:bodyPr/>
        <a:lstStyle/>
        <a:p>
          <a:endParaRPr lang="en-US"/>
        </a:p>
      </dgm:t>
    </dgm:pt>
    <dgm:pt modelId="{D9FB109A-2592-4A30-94DA-80D89CA21E17}" type="sibTrans" cxnId="{AE30458B-DAD5-4515-A0A8-7AF405483E95}">
      <dgm:prSet/>
      <dgm:spPr/>
      <dgm:t>
        <a:bodyPr/>
        <a:lstStyle/>
        <a:p>
          <a:endParaRPr lang="en-US"/>
        </a:p>
      </dgm:t>
    </dgm:pt>
    <dgm:pt modelId="{D456CB0D-7FD2-4EF8-BAE5-7BB68CBD569C}">
      <dgm:prSet/>
      <dgm:spPr/>
      <dgm:t>
        <a:bodyPr/>
        <a:lstStyle/>
        <a:p>
          <a:r>
            <a:rPr lang="hr-HR" dirty="0"/>
            <a:t>MVP </a:t>
          </a:r>
        </a:p>
        <a:p>
          <a:r>
            <a:rPr lang="hr-HR" dirty="0"/>
            <a:t>Few service</a:t>
          </a:r>
          <a:r>
            <a:rPr lang="en-US" dirty="0"/>
            <a:t>s</a:t>
          </a:r>
        </a:p>
      </dgm:t>
    </dgm:pt>
    <dgm:pt modelId="{2CA6D229-346F-4A50-9D72-6871FD9014D2}" type="parTrans" cxnId="{DCC756BF-8846-411D-A43A-9DCD497855F5}">
      <dgm:prSet/>
      <dgm:spPr/>
      <dgm:t>
        <a:bodyPr/>
        <a:lstStyle/>
        <a:p>
          <a:endParaRPr lang="en-US"/>
        </a:p>
      </dgm:t>
    </dgm:pt>
    <dgm:pt modelId="{89661896-A979-48DD-8B17-88222238DBD0}" type="sibTrans" cxnId="{DCC756BF-8846-411D-A43A-9DCD497855F5}">
      <dgm:prSet/>
      <dgm:spPr/>
      <dgm:t>
        <a:bodyPr/>
        <a:lstStyle/>
        <a:p>
          <a:endParaRPr lang="en-US"/>
        </a:p>
      </dgm:t>
    </dgm:pt>
    <dgm:pt modelId="{E1C50BCF-4341-4FE3-909A-A05E62610686}">
      <dgm:prSet/>
      <dgm:spPr/>
      <dgm:t>
        <a:bodyPr/>
        <a:lstStyle/>
        <a:p>
          <a:r>
            <a:rPr lang="en-US" dirty="0"/>
            <a:t>3Q 2021</a:t>
          </a:r>
        </a:p>
      </dgm:t>
    </dgm:pt>
    <dgm:pt modelId="{37287D1C-9A77-4D5F-9D2B-78D65EC7BE06}" type="parTrans" cxnId="{C746E1DB-6C1C-4011-8F33-80397E2199E4}">
      <dgm:prSet/>
      <dgm:spPr/>
      <dgm:t>
        <a:bodyPr/>
        <a:lstStyle/>
        <a:p>
          <a:endParaRPr lang="en-US"/>
        </a:p>
      </dgm:t>
    </dgm:pt>
    <dgm:pt modelId="{DA290AD4-4CCE-4E29-8FD8-F344753A610C}" type="sibTrans" cxnId="{C746E1DB-6C1C-4011-8F33-80397E2199E4}">
      <dgm:prSet/>
      <dgm:spPr/>
      <dgm:t>
        <a:bodyPr/>
        <a:lstStyle/>
        <a:p>
          <a:endParaRPr lang="en-US"/>
        </a:p>
      </dgm:t>
    </dgm:pt>
    <dgm:pt modelId="{022A9CC9-DE66-45F5-BC7C-F82FCC7EA29A}">
      <dgm:prSet/>
      <dgm:spPr/>
      <dgm:t>
        <a:bodyPr/>
        <a:lstStyle/>
        <a:p>
          <a:r>
            <a:rPr lang="en-US" dirty="0"/>
            <a:t>FULL</a:t>
          </a:r>
          <a:r>
            <a:rPr lang="hr-HR" dirty="0"/>
            <a:t> PLATFORM</a:t>
          </a:r>
          <a:endParaRPr lang="en-US" dirty="0"/>
        </a:p>
      </dgm:t>
    </dgm:pt>
    <dgm:pt modelId="{226D4D88-ED77-4EAA-AB66-FF7829EF4692}" type="parTrans" cxnId="{76C2B31A-D28D-4419-9C6D-6AF2C31AACB5}">
      <dgm:prSet/>
      <dgm:spPr/>
      <dgm:t>
        <a:bodyPr/>
        <a:lstStyle/>
        <a:p>
          <a:endParaRPr lang="en-US"/>
        </a:p>
      </dgm:t>
    </dgm:pt>
    <dgm:pt modelId="{6B616B54-4F7E-4C19-AB07-CF929DE0226E}" type="sibTrans" cxnId="{76C2B31A-D28D-4419-9C6D-6AF2C31AACB5}">
      <dgm:prSet/>
      <dgm:spPr/>
      <dgm:t>
        <a:bodyPr/>
        <a:lstStyle/>
        <a:p>
          <a:endParaRPr lang="en-US"/>
        </a:p>
      </dgm:t>
    </dgm:pt>
    <dgm:pt modelId="{E25CB8D7-2E39-4D62-85A9-BEB48A46DBE6}">
      <dgm:prSet/>
      <dgm:spPr/>
      <dgm:t>
        <a:bodyPr/>
        <a:lstStyle/>
        <a:p>
          <a:r>
            <a:rPr lang="en-US" dirty="0"/>
            <a:t>3Q 2022</a:t>
          </a:r>
        </a:p>
      </dgm:t>
    </dgm:pt>
    <dgm:pt modelId="{864BA4B8-618E-4E49-A6C4-E31689422AD4}" type="parTrans" cxnId="{F4C8ED5B-F2B8-499C-B1A5-085EC230F845}">
      <dgm:prSet/>
      <dgm:spPr/>
      <dgm:t>
        <a:bodyPr/>
        <a:lstStyle/>
        <a:p>
          <a:endParaRPr lang="en-US"/>
        </a:p>
      </dgm:t>
    </dgm:pt>
    <dgm:pt modelId="{6EF84E7B-CD53-49F5-9901-898CB2DB0284}" type="sibTrans" cxnId="{F4C8ED5B-F2B8-499C-B1A5-085EC230F845}">
      <dgm:prSet/>
      <dgm:spPr/>
      <dgm:t>
        <a:bodyPr/>
        <a:lstStyle/>
        <a:p>
          <a:endParaRPr lang="en-US"/>
        </a:p>
      </dgm:t>
    </dgm:pt>
    <dgm:pt modelId="{FEA0EDC1-022C-43AF-809A-43A91E8CBF17}">
      <dgm:prSet/>
      <dgm:spPr/>
      <dgm:t>
        <a:bodyPr/>
        <a:lstStyle/>
        <a:p>
          <a:r>
            <a:rPr lang="en-US" dirty="0"/>
            <a:t>U.S MARKET</a:t>
          </a:r>
        </a:p>
      </dgm:t>
    </dgm:pt>
    <dgm:pt modelId="{559973B4-D0F4-4A49-A038-9D777A950745}" type="parTrans" cxnId="{3CE090A0-12C1-4496-AFA5-7B8A87A738BD}">
      <dgm:prSet/>
      <dgm:spPr/>
      <dgm:t>
        <a:bodyPr/>
        <a:lstStyle/>
        <a:p>
          <a:endParaRPr lang="en-US"/>
        </a:p>
      </dgm:t>
    </dgm:pt>
    <dgm:pt modelId="{07076A80-BF1A-4A31-9612-2DC93C15CE8D}" type="sibTrans" cxnId="{3CE090A0-12C1-4496-AFA5-7B8A87A738BD}">
      <dgm:prSet/>
      <dgm:spPr/>
      <dgm:t>
        <a:bodyPr/>
        <a:lstStyle/>
        <a:p>
          <a:endParaRPr lang="en-US"/>
        </a:p>
      </dgm:t>
    </dgm:pt>
    <dgm:pt modelId="{50A4179B-BD0E-462C-960E-19096E6D9104}" type="pres">
      <dgm:prSet presAssocID="{05317A65-8390-4E3C-8A24-9C1005BCEABA}" presName="Name0" presStyleCnt="0">
        <dgm:presLayoutVars>
          <dgm:chMax/>
          <dgm:chPref/>
          <dgm:animLvl val="lvl"/>
        </dgm:presLayoutVars>
      </dgm:prSet>
      <dgm:spPr/>
      <dgm:t>
        <a:bodyPr/>
        <a:lstStyle/>
        <a:p>
          <a:endParaRPr lang="hr-HR"/>
        </a:p>
      </dgm:t>
    </dgm:pt>
    <dgm:pt modelId="{EDEDD424-D1B2-4EBA-B217-3E01D47067EF}" type="pres">
      <dgm:prSet presAssocID="{01B965F8-E325-43B3-80B3-B9D1E0388BA4}" presName="composite" presStyleCnt="0"/>
      <dgm:spPr/>
    </dgm:pt>
    <dgm:pt modelId="{930C5193-E211-42C8-83DB-4C93C12F6EE5}" type="pres">
      <dgm:prSet presAssocID="{01B965F8-E325-43B3-80B3-B9D1E0388BA4}" presName="Parent1" presStyleLbl="alignNode1" presStyleIdx="0" presStyleCnt="3">
        <dgm:presLayoutVars>
          <dgm:chMax val="1"/>
          <dgm:chPref val="1"/>
          <dgm:bulletEnabled val="1"/>
        </dgm:presLayoutVars>
      </dgm:prSet>
      <dgm:spPr/>
      <dgm:t>
        <a:bodyPr/>
        <a:lstStyle/>
        <a:p>
          <a:endParaRPr lang="hr-HR"/>
        </a:p>
      </dgm:t>
    </dgm:pt>
    <dgm:pt modelId="{3C46F5CF-A481-42AF-8C34-EAAC2126745F}" type="pres">
      <dgm:prSet presAssocID="{01B965F8-E325-43B3-80B3-B9D1E0388BA4}" presName="Childtext1" presStyleLbl="revTx" presStyleIdx="0" presStyleCnt="3">
        <dgm:presLayoutVars>
          <dgm:chMax val="0"/>
          <dgm:chPref val="0"/>
          <dgm:bulletEnabled/>
        </dgm:presLayoutVars>
      </dgm:prSet>
      <dgm:spPr/>
      <dgm:t>
        <a:bodyPr/>
        <a:lstStyle/>
        <a:p>
          <a:endParaRPr lang="hr-HR"/>
        </a:p>
      </dgm:t>
    </dgm:pt>
    <dgm:pt modelId="{47EB56E0-CADD-4A40-9508-9ABBB9222235}" type="pres">
      <dgm:prSet presAssocID="{01B965F8-E325-43B3-80B3-B9D1E0388BA4}" presName="ConnectLine" presStyleLbl="sibTrans1D1" presStyleIdx="0" presStyleCnt="3"/>
      <dgm:spPr>
        <a:noFill/>
        <a:ln w="12700" cap="rnd" cmpd="sng" algn="ctr">
          <a:solidFill>
            <a:schemeClr val="accent3">
              <a:hueOff val="0"/>
              <a:satOff val="0"/>
              <a:lumOff val="0"/>
              <a:alphaOff val="0"/>
            </a:schemeClr>
          </a:solidFill>
          <a:prstDash val="dash"/>
        </a:ln>
        <a:effectLst/>
      </dgm:spPr>
    </dgm:pt>
    <dgm:pt modelId="{C6A51010-67D8-4ED5-A4E9-89804AC02C13}" type="pres">
      <dgm:prSet presAssocID="{01B965F8-E325-43B3-80B3-B9D1E0388BA4}" presName="ConnectLineEnd" presStyleLbl="node1" presStyleIdx="0" presStyleCnt="3"/>
      <dgm:spPr/>
    </dgm:pt>
    <dgm:pt modelId="{9082343D-8184-42E1-AF62-6C46E99A9A9D}" type="pres">
      <dgm:prSet presAssocID="{01B965F8-E325-43B3-80B3-B9D1E0388BA4}" presName="EmptyPane" presStyleCnt="0"/>
      <dgm:spPr/>
    </dgm:pt>
    <dgm:pt modelId="{80A921CE-94F1-4360-A277-D27FA289DE48}" type="pres">
      <dgm:prSet presAssocID="{D9FB109A-2592-4A30-94DA-80D89CA21E17}" presName="spaceBetweenRectangles" presStyleLbl="fgAcc1" presStyleIdx="0" presStyleCnt="2"/>
      <dgm:spPr/>
    </dgm:pt>
    <dgm:pt modelId="{822432E2-1845-445C-93D4-F49323313210}" type="pres">
      <dgm:prSet presAssocID="{E1C50BCF-4341-4FE3-909A-A05E62610686}" presName="composite" presStyleCnt="0"/>
      <dgm:spPr/>
    </dgm:pt>
    <dgm:pt modelId="{0C255480-1CDA-42F7-BA12-25FA01F263A5}" type="pres">
      <dgm:prSet presAssocID="{E1C50BCF-4341-4FE3-909A-A05E62610686}" presName="Parent1" presStyleLbl="alignNode1" presStyleIdx="1" presStyleCnt="3">
        <dgm:presLayoutVars>
          <dgm:chMax val="1"/>
          <dgm:chPref val="1"/>
          <dgm:bulletEnabled val="1"/>
        </dgm:presLayoutVars>
      </dgm:prSet>
      <dgm:spPr/>
      <dgm:t>
        <a:bodyPr/>
        <a:lstStyle/>
        <a:p>
          <a:endParaRPr lang="hr-HR"/>
        </a:p>
      </dgm:t>
    </dgm:pt>
    <dgm:pt modelId="{575CE88F-7486-4222-88AA-CA960BBDAEBE}" type="pres">
      <dgm:prSet presAssocID="{E1C50BCF-4341-4FE3-909A-A05E62610686}" presName="Childtext1" presStyleLbl="revTx" presStyleIdx="1" presStyleCnt="3">
        <dgm:presLayoutVars>
          <dgm:chMax val="0"/>
          <dgm:chPref val="0"/>
          <dgm:bulletEnabled/>
        </dgm:presLayoutVars>
      </dgm:prSet>
      <dgm:spPr/>
      <dgm:t>
        <a:bodyPr/>
        <a:lstStyle/>
        <a:p>
          <a:endParaRPr lang="hr-HR"/>
        </a:p>
      </dgm:t>
    </dgm:pt>
    <dgm:pt modelId="{B93FC07D-2C58-4F1B-8FA0-7CFAAD964BDA}" type="pres">
      <dgm:prSet presAssocID="{E1C50BCF-4341-4FE3-909A-A05E62610686}" presName="ConnectLine" presStyleLbl="sibTrans1D1" presStyleIdx="1" presStyleCnt="3"/>
      <dgm:spPr>
        <a:noFill/>
        <a:ln w="12700" cap="rnd" cmpd="sng" algn="ctr">
          <a:solidFill>
            <a:schemeClr val="accent3">
              <a:hueOff val="0"/>
              <a:satOff val="0"/>
              <a:lumOff val="0"/>
              <a:alphaOff val="0"/>
            </a:schemeClr>
          </a:solidFill>
          <a:prstDash val="dash"/>
        </a:ln>
        <a:effectLst/>
      </dgm:spPr>
    </dgm:pt>
    <dgm:pt modelId="{B08A185F-6329-47E8-BBBB-5E8F29D332EB}" type="pres">
      <dgm:prSet presAssocID="{E1C50BCF-4341-4FE3-909A-A05E62610686}" presName="ConnectLineEnd" presStyleLbl="node1" presStyleIdx="1" presStyleCnt="3"/>
      <dgm:spPr/>
    </dgm:pt>
    <dgm:pt modelId="{7E8286A9-9CF6-457B-BA8B-0CD5636619EC}" type="pres">
      <dgm:prSet presAssocID="{E1C50BCF-4341-4FE3-909A-A05E62610686}" presName="EmptyPane" presStyleCnt="0"/>
      <dgm:spPr/>
    </dgm:pt>
    <dgm:pt modelId="{DD8B653B-A195-4BC0-AE3F-0B156B431B0D}" type="pres">
      <dgm:prSet presAssocID="{DA290AD4-4CCE-4E29-8FD8-F344753A610C}" presName="spaceBetweenRectangles" presStyleLbl="fgAcc1" presStyleIdx="1" presStyleCnt="2"/>
      <dgm:spPr/>
    </dgm:pt>
    <dgm:pt modelId="{245A3AB0-DBDE-403B-890B-C6B1A0109E10}" type="pres">
      <dgm:prSet presAssocID="{E25CB8D7-2E39-4D62-85A9-BEB48A46DBE6}" presName="composite" presStyleCnt="0"/>
      <dgm:spPr/>
    </dgm:pt>
    <dgm:pt modelId="{CDBF017F-5CCB-4EB0-BC13-08F3005FDA43}" type="pres">
      <dgm:prSet presAssocID="{E25CB8D7-2E39-4D62-85A9-BEB48A46DBE6}" presName="Parent1" presStyleLbl="alignNode1" presStyleIdx="2" presStyleCnt="3">
        <dgm:presLayoutVars>
          <dgm:chMax val="1"/>
          <dgm:chPref val="1"/>
          <dgm:bulletEnabled val="1"/>
        </dgm:presLayoutVars>
      </dgm:prSet>
      <dgm:spPr/>
      <dgm:t>
        <a:bodyPr/>
        <a:lstStyle/>
        <a:p>
          <a:endParaRPr lang="hr-HR"/>
        </a:p>
      </dgm:t>
    </dgm:pt>
    <dgm:pt modelId="{68260EBF-C7C5-4A5A-B3C1-6097F2315EF0}" type="pres">
      <dgm:prSet presAssocID="{E25CB8D7-2E39-4D62-85A9-BEB48A46DBE6}" presName="Childtext1" presStyleLbl="revTx" presStyleIdx="2" presStyleCnt="3">
        <dgm:presLayoutVars>
          <dgm:chMax val="0"/>
          <dgm:chPref val="0"/>
          <dgm:bulletEnabled/>
        </dgm:presLayoutVars>
      </dgm:prSet>
      <dgm:spPr/>
      <dgm:t>
        <a:bodyPr/>
        <a:lstStyle/>
        <a:p>
          <a:endParaRPr lang="hr-HR"/>
        </a:p>
      </dgm:t>
    </dgm:pt>
    <dgm:pt modelId="{2D27D712-BA6C-4ED6-BDA3-C6689AF495B9}" type="pres">
      <dgm:prSet presAssocID="{E25CB8D7-2E39-4D62-85A9-BEB48A46DBE6}" presName="ConnectLine" presStyleLbl="sibTrans1D1" presStyleIdx="2" presStyleCnt="3"/>
      <dgm:spPr>
        <a:noFill/>
        <a:ln w="12700" cap="rnd" cmpd="sng" algn="ctr">
          <a:solidFill>
            <a:schemeClr val="accent3">
              <a:hueOff val="0"/>
              <a:satOff val="0"/>
              <a:lumOff val="0"/>
              <a:alphaOff val="0"/>
            </a:schemeClr>
          </a:solidFill>
          <a:prstDash val="dash"/>
        </a:ln>
        <a:effectLst/>
      </dgm:spPr>
    </dgm:pt>
    <dgm:pt modelId="{C1C7C1DD-646D-414D-A97C-3F5B174EFBC7}" type="pres">
      <dgm:prSet presAssocID="{E25CB8D7-2E39-4D62-85A9-BEB48A46DBE6}" presName="ConnectLineEnd" presStyleLbl="node1" presStyleIdx="2" presStyleCnt="3"/>
      <dgm:spPr/>
    </dgm:pt>
    <dgm:pt modelId="{CD08DC8C-4716-4566-B8DF-BF502C7EAD95}" type="pres">
      <dgm:prSet presAssocID="{E25CB8D7-2E39-4D62-85A9-BEB48A46DBE6}" presName="EmptyPane" presStyleCnt="0"/>
      <dgm:spPr/>
    </dgm:pt>
  </dgm:ptLst>
  <dgm:cxnLst>
    <dgm:cxn modelId="{DCC756BF-8846-411D-A43A-9DCD497855F5}" srcId="{01B965F8-E325-43B3-80B3-B9D1E0388BA4}" destId="{D456CB0D-7FD2-4EF8-BAE5-7BB68CBD569C}" srcOrd="0" destOrd="0" parTransId="{2CA6D229-346F-4A50-9D72-6871FD9014D2}" sibTransId="{89661896-A979-48DD-8B17-88222238DBD0}"/>
    <dgm:cxn modelId="{B723109C-2240-4247-B7D5-97D7F17575E9}" type="presOf" srcId="{01B965F8-E325-43B3-80B3-B9D1E0388BA4}" destId="{930C5193-E211-42C8-83DB-4C93C12F6EE5}" srcOrd="0" destOrd="0" presId="urn:microsoft.com/office/officeart/2016/7/layout/HexagonTimeline"/>
    <dgm:cxn modelId="{AE30458B-DAD5-4515-A0A8-7AF405483E95}" srcId="{05317A65-8390-4E3C-8A24-9C1005BCEABA}" destId="{01B965F8-E325-43B3-80B3-B9D1E0388BA4}" srcOrd="0" destOrd="0" parTransId="{54BC3EB5-4779-4295-B263-A5EE4BC01C72}" sibTransId="{D9FB109A-2592-4A30-94DA-80D89CA21E17}"/>
    <dgm:cxn modelId="{C746E1DB-6C1C-4011-8F33-80397E2199E4}" srcId="{05317A65-8390-4E3C-8A24-9C1005BCEABA}" destId="{E1C50BCF-4341-4FE3-909A-A05E62610686}" srcOrd="1" destOrd="0" parTransId="{37287D1C-9A77-4D5F-9D2B-78D65EC7BE06}" sibTransId="{DA290AD4-4CCE-4E29-8FD8-F344753A610C}"/>
    <dgm:cxn modelId="{F4C8ED5B-F2B8-499C-B1A5-085EC230F845}" srcId="{05317A65-8390-4E3C-8A24-9C1005BCEABA}" destId="{E25CB8D7-2E39-4D62-85A9-BEB48A46DBE6}" srcOrd="2" destOrd="0" parTransId="{864BA4B8-618E-4E49-A6C4-E31689422AD4}" sibTransId="{6EF84E7B-CD53-49F5-9901-898CB2DB0284}"/>
    <dgm:cxn modelId="{D2BE0EBC-2B47-42BB-BA40-332D099DEEBF}" type="presOf" srcId="{022A9CC9-DE66-45F5-BC7C-F82FCC7EA29A}" destId="{575CE88F-7486-4222-88AA-CA960BBDAEBE}" srcOrd="0" destOrd="0" presId="urn:microsoft.com/office/officeart/2016/7/layout/HexagonTimeline"/>
    <dgm:cxn modelId="{76C2B31A-D28D-4419-9C6D-6AF2C31AACB5}" srcId="{E1C50BCF-4341-4FE3-909A-A05E62610686}" destId="{022A9CC9-DE66-45F5-BC7C-F82FCC7EA29A}" srcOrd="0" destOrd="0" parTransId="{226D4D88-ED77-4EAA-AB66-FF7829EF4692}" sibTransId="{6B616B54-4F7E-4C19-AB07-CF929DE0226E}"/>
    <dgm:cxn modelId="{5C82D76E-B98C-435C-9CCB-5E676E216E7E}" type="presOf" srcId="{05317A65-8390-4E3C-8A24-9C1005BCEABA}" destId="{50A4179B-BD0E-462C-960E-19096E6D9104}" srcOrd="0" destOrd="0" presId="urn:microsoft.com/office/officeart/2016/7/layout/HexagonTimeline"/>
    <dgm:cxn modelId="{9BFF00CB-B5AA-41EB-8130-A1B4BDE701A2}" type="presOf" srcId="{E1C50BCF-4341-4FE3-909A-A05E62610686}" destId="{0C255480-1CDA-42F7-BA12-25FA01F263A5}" srcOrd="0" destOrd="0" presId="urn:microsoft.com/office/officeart/2016/7/layout/HexagonTimeline"/>
    <dgm:cxn modelId="{3CE090A0-12C1-4496-AFA5-7B8A87A738BD}" srcId="{E25CB8D7-2E39-4D62-85A9-BEB48A46DBE6}" destId="{FEA0EDC1-022C-43AF-809A-43A91E8CBF17}" srcOrd="0" destOrd="0" parTransId="{559973B4-D0F4-4A49-A038-9D777A950745}" sibTransId="{07076A80-BF1A-4A31-9612-2DC93C15CE8D}"/>
    <dgm:cxn modelId="{052991F2-BDF4-4244-B65D-2AC3B818DCF2}" type="presOf" srcId="{E25CB8D7-2E39-4D62-85A9-BEB48A46DBE6}" destId="{CDBF017F-5CCB-4EB0-BC13-08F3005FDA43}" srcOrd="0" destOrd="0" presId="urn:microsoft.com/office/officeart/2016/7/layout/HexagonTimeline"/>
    <dgm:cxn modelId="{ABA62453-BBAB-4123-A6D2-490C4716766A}" type="presOf" srcId="{FEA0EDC1-022C-43AF-809A-43A91E8CBF17}" destId="{68260EBF-C7C5-4A5A-B3C1-6097F2315EF0}" srcOrd="0" destOrd="0" presId="urn:microsoft.com/office/officeart/2016/7/layout/HexagonTimeline"/>
    <dgm:cxn modelId="{515DA75A-815D-4AE3-8BFA-087D4237E789}" type="presOf" srcId="{D456CB0D-7FD2-4EF8-BAE5-7BB68CBD569C}" destId="{3C46F5CF-A481-42AF-8C34-EAAC2126745F}" srcOrd="0" destOrd="0" presId="urn:microsoft.com/office/officeart/2016/7/layout/HexagonTimeline"/>
    <dgm:cxn modelId="{E2C159DB-25EA-487E-8457-64715AB45635}" type="presParOf" srcId="{50A4179B-BD0E-462C-960E-19096E6D9104}" destId="{EDEDD424-D1B2-4EBA-B217-3E01D47067EF}" srcOrd="0" destOrd="0" presId="urn:microsoft.com/office/officeart/2016/7/layout/HexagonTimeline"/>
    <dgm:cxn modelId="{C28E0CDD-AD84-4DCD-9EDC-39320FFE0780}" type="presParOf" srcId="{EDEDD424-D1B2-4EBA-B217-3E01D47067EF}" destId="{930C5193-E211-42C8-83DB-4C93C12F6EE5}" srcOrd="0" destOrd="0" presId="urn:microsoft.com/office/officeart/2016/7/layout/HexagonTimeline"/>
    <dgm:cxn modelId="{DDEF3B7E-FB17-430A-97C0-964B4CF458A0}" type="presParOf" srcId="{EDEDD424-D1B2-4EBA-B217-3E01D47067EF}" destId="{3C46F5CF-A481-42AF-8C34-EAAC2126745F}" srcOrd="1" destOrd="0" presId="urn:microsoft.com/office/officeart/2016/7/layout/HexagonTimeline"/>
    <dgm:cxn modelId="{F03B68DB-0EAD-451A-A1EB-C4CB8B378358}" type="presParOf" srcId="{EDEDD424-D1B2-4EBA-B217-3E01D47067EF}" destId="{47EB56E0-CADD-4A40-9508-9ABBB9222235}" srcOrd="2" destOrd="0" presId="urn:microsoft.com/office/officeart/2016/7/layout/HexagonTimeline"/>
    <dgm:cxn modelId="{51AD67C7-875C-4F49-A0BB-684780D9E243}" type="presParOf" srcId="{EDEDD424-D1B2-4EBA-B217-3E01D47067EF}" destId="{C6A51010-67D8-4ED5-A4E9-89804AC02C13}" srcOrd="3" destOrd="0" presId="urn:microsoft.com/office/officeart/2016/7/layout/HexagonTimeline"/>
    <dgm:cxn modelId="{C48E6A50-77FC-48D1-A0B4-FF150069274E}" type="presParOf" srcId="{EDEDD424-D1B2-4EBA-B217-3E01D47067EF}" destId="{9082343D-8184-42E1-AF62-6C46E99A9A9D}" srcOrd="4" destOrd="0" presId="urn:microsoft.com/office/officeart/2016/7/layout/HexagonTimeline"/>
    <dgm:cxn modelId="{BDEC6C03-3FA1-4CE0-88B4-A4D50481763A}" type="presParOf" srcId="{50A4179B-BD0E-462C-960E-19096E6D9104}" destId="{80A921CE-94F1-4360-A277-D27FA289DE48}" srcOrd="1" destOrd="0" presId="urn:microsoft.com/office/officeart/2016/7/layout/HexagonTimeline"/>
    <dgm:cxn modelId="{7D0B6A74-2B9D-4462-97FF-2C13E5B2FACB}" type="presParOf" srcId="{50A4179B-BD0E-462C-960E-19096E6D9104}" destId="{822432E2-1845-445C-93D4-F49323313210}" srcOrd="2" destOrd="0" presId="urn:microsoft.com/office/officeart/2016/7/layout/HexagonTimeline"/>
    <dgm:cxn modelId="{49060A17-CA11-4684-8A04-CC66B6080AD3}" type="presParOf" srcId="{822432E2-1845-445C-93D4-F49323313210}" destId="{0C255480-1CDA-42F7-BA12-25FA01F263A5}" srcOrd="0" destOrd="0" presId="urn:microsoft.com/office/officeart/2016/7/layout/HexagonTimeline"/>
    <dgm:cxn modelId="{F2619C8C-65CF-4D54-9693-4D0CA8FA9C45}" type="presParOf" srcId="{822432E2-1845-445C-93D4-F49323313210}" destId="{575CE88F-7486-4222-88AA-CA960BBDAEBE}" srcOrd="1" destOrd="0" presId="urn:microsoft.com/office/officeart/2016/7/layout/HexagonTimeline"/>
    <dgm:cxn modelId="{87E2403D-DF5B-4D98-9336-4337A23C0BDC}" type="presParOf" srcId="{822432E2-1845-445C-93D4-F49323313210}" destId="{B93FC07D-2C58-4F1B-8FA0-7CFAAD964BDA}" srcOrd="2" destOrd="0" presId="urn:microsoft.com/office/officeart/2016/7/layout/HexagonTimeline"/>
    <dgm:cxn modelId="{BEFE4976-E07A-4244-AF08-7A00930E6B90}" type="presParOf" srcId="{822432E2-1845-445C-93D4-F49323313210}" destId="{B08A185F-6329-47E8-BBBB-5E8F29D332EB}" srcOrd="3" destOrd="0" presId="urn:microsoft.com/office/officeart/2016/7/layout/HexagonTimeline"/>
    <dgm:cxn modelId="{B272447A-4279-4EDF-A8A1-11382F6B76E7}" type="presParOf" srcId="{822432E2-1845-445C-93D4-F49323313210}" destId="{7E8286A9-9CF6-457B-BA8B-0CD5636619EC}" srcOrd="4" destOrd="0" presId="urn:microsoft.com/office/officeart/2016/7/layout/HexagonTimeline"/>
    <dgm:cxn modelId="{A18F66DF-6795-45CC-AFA5-836442FFEC1A}" type="presParOf" srcId="{50A4179B-BD0E-462C-960E-19096E6D9104}" destId="{DD8B653B-A195-4BC0-AE3F-0B156B431B0D}" srcOrd="3" destOrd="0" presId="urn:microsoft.com/office/officeart/2016/7/layout/HexagonTimeline"/>
    <dgm:cxn modelId="{30A14167-0A7F-4F16-A704-43EEACFCCF25}" type="presParOf" srcId="{50A4179B-BD0E-462C-960E-19096E6D9104}" destId="{245A3AB0-DBDE-403B-890B-C6B1A0109E10}" srcOrd="4" destOrd="0" presId="urn:microsoft.com/office/officeart/2016/7/layout/HexagonTimeline"/>
    <dgm:cxn modelId="{8A5B01DA-4324-45DF-9176-E3BCA863FE29}" type="presParOf" srcId="{245A3AB0-DBDE-403B-890B-C6B1A0109E10}" destId="{CDBF017F-5CCB-4EB0-BC13-08F3005FDA43}" srcOrd="0" destOrd="0" presId="urn:microsoft.com/office/officeart/2016/7/layout/HexagonTimeline"/>
    <dgm:cxn modelId="{EDCC396C-C5AC-47BF-AE46-7EFED53182E5}" type="presParOf" srcId="{245A3AB0-DBDE-403B-890B-C6B1A0109E10}" destId="{68260EBF-C7C5-4A5A-B3C1-6097F2315EF0}" srcOrd="1" destOrd="0" presId="urn:microsoft.com/office/officeart/2016/7/layout/HexagonTimeline"/>
    <dgm:cxn modelId="{165F19E8-AA31-4DBA-8D7F-0F4E11D55AFE}" type="presParOf" srcId="{245A3AB0-DBDE-403B-890B-C6B1A0109E10}" destId="{2D27D712-BA6C-4ED6-BDA3-C6689AF495B9}" srcOrd="2" destOrd="0" presId="urn:microsoft.com/office/officeart/2016/7/layout/HexagonTimeline"/>
    <dgm:cxn modelId="{7B12F583-A6FD-4264-8261-D933CDF20EE6}" type="presParOf" srcId="{245A3AB0-DBDE-403B-890B-C6B1A0109E10}" destId="{C1C7C1DD-646D-414D-A97C-3F5B174EFBC7}" srcOrd="3" destOrd="0" presId="urn:microsoft.com/office/officeart/2016/7/layout/HexagonTimeline"/>
    <dgm:cxn modelId="{338C951E-4190-4515-B209-ACEE367B622D}" type="presParOf" srcId="{245A3AB0-DBDE-403B-890B-C6B1A0109E10}" destId="{CD08DC8C-4716-4566-B8DF-BF502C7EAD95}"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78719A-A984-4526-B2B5-B965281F759F}" type="doc">
      <dgm:prSet loTypeId="urn:microsoft.com/office/officeart/2018/5/layout/Centered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E7850BBA-BC58-401D-A371-6877AFE44776}">
      <dgm:prSet/>
      <dgm:spPr/>
      <dgm:t>
        <a:bodyPr/>
        <a:lstStyle/>
        <a:p>
          <a:pPr>
            <a:lnSpc>
              <a:spcPct val="100000"/>
            </a:lnSpc>
            <a:defRPr b="1"/>
          </a:pPr>
          <a:r>
            <a:rPr lang="en-US"/>
            <a:t>Consultants</a:t>
          </a:r>
        </a:p>
      </dgm:t>
    </dgm:pt>
    <dgm:pt modelId="{676DD339-DDAD-41CD-9C25-F182D0F75ED6}" type="parTrans" cxnId="{FEEBBF64-81CC-4C9D-AAF2-98253BD847FB}">
      <dgm:prSet/>
      <dgm:spPr/>
      <dgm:t>
        <a:bodyPr/>
        <a:lstStyle/>
        <a:p>
          <a:endParaRPr lang="en-US"/>
        </a:p>
      </dgm:t>
    </dgm:pt>
    <dgm:pt modelId="{556DFB38-B235-445E-9E2F-AE82DF9B5A68}" type="sibTrans" cxnId="{FEEBBF64-81CC-4C9D-AAF2-98253BD847FB}">
      <dgm:prSet/>
      <dgm:spPr/>
      <dgm:t>
        <a:bodyPr/>
        <a:lstStyle/>
        <a:p>
          <a:endParaRPr lang="en-US"/>
        </a:p>
      </dgm:t>
    </dgm:pt>
    <dgm:pt modelId="{6AC87389-BC30-4BCD-8467-B800B2075CED}">
      <dgm:prSet/>
      <dgm:spPr/>
      <dgm:t>
        <a:bodyPr/>
        <a:lstStyle/>
        <a:p>
          <a:pPr>
            <a:lnSpc>
              <a:spcPct val="100000"/>
            </a:lnSpc>
            <a:defRPr b="1"/>
          </a:pPr>
          <a:r>
            <a:rPr lang="en-US" dirty="0"/>
            <a:t>AI - Technology Professionals </a:t>
          </a:r>
        </a:p>
      </dgm:t>
    </dgm:pt>
    <dgm:pt modelId="{34F0AD77-B1FA-4E0B-87EA-BC22B5919F0A}" type="parTrans" cxnId="{134FB92A-991F-4A34-B81F-437127693B3A}">
      <dgm:prSet/>
      <dgm:spPr/>
      <dgm:t>
        <a:bodyPr/>
        <a:lstStyle/>
        <a:p>
          <a:endParaRPr lang="en-US"/>
        </a:p>
      </dgm:t>
    </dgm:pt>
    <dgm:pt modelId="{56D02439-18D8-4D65-A21B-00674E38771F}" type="sibTrans" cxnId="{134FB92A-991F-4A34-B81F-437127693B3A}">
      <dgm:prSet/>
      <dgm:spPr/>
      <dgm:t>
        <a:bodyPr/>
        <a:lstStyle/>
        <a:p>
          <a:endParaRPr lang="en-US"/>
        </a:p>
      </dgm:t>
    </dgm:pt>
    <dgm:pt modelId="{D88A7D12-6B78-4909-82FE-EB9AE37B6E00}">
      <dgm:prSet/>
      <dgm:spPr/>
      <dgm:t>
        <a:bodyPr/>
        <a:lstStyle/>
        <a:p>
          <a:pPr>
            <a:lnSpc>
              <a:spcPct val="100000"/>
            </a:lnSpc>
            <a:defRPr b="1"/>
          </a:pPr>
          <a:r>
            <a:rPr lang="en-US" dirty="0"/>
            <a:t>information Security</a:t>
          </a:r>
        </a:p>
      </dgm:t>
    </dgm:pt>
    <dgm:pt modelId="{45682333-2372-4195-B560-9784AA6796F3}" type="parTrans" cxnId="{514AAA81-B851-4EFA-BB8A-5118AFC84D6D}">
      <dgm:prSet/>
      <dgm:spPr/>
      <dgm:t>
        <a:bodyPr/>
        <a:lstStyle/>
        <a:p>
          <a:endParaRPr lang="en-US"/>
        </a:p>
      </dgm:t>
    </dgm:pt>
    <dgm:pt modelId="{B0B3C032-12D4-4181-93C5-B46733340BC9}" type="sibTrans" cxnId="{514AAA81-B851-4EFA-BB8A-5118AFC84D6D}">
      <dgm:prSet/>
      <dgm:spPr/>
      <dgm:t>
        <a:bodyPr/>
        <a:lstStyle/>
        <a:p>
          <a:endParaRPr lang="en-US"/>
        </a:p>
      </dgm:t>
    </dgm:pt>
    <dgm:pt modelId="{F602D876-CC19-4CC9-A53A-5D765632A18E}" type="pres">
      <dgm:prSet presAssocID="{5678719A-A984-4526-B2B5-B965281F759F}" presName="root" presStyleCnt="0">
        <dgm:presLayoutVars>
          <dgm:dir/>
          <dgm:resizeHandles val="exact"/>
        </dgm:presLayoutVars>
      </dgm:prSet>
      <dgm:spPr/>
      <dgm:t>
        <a:bodyPr/>
        <a:lstStyle/>
        <a:p>
          <a:endParaRPr lang="hr-HR"/>
        </a:p>
      </dgm:t>
    </dgm:pt>
    <dgm:pt modelId="{63E0759E-0613-4D58-AF94-B2E2241CB81E}" type="pres">
      <dgm:prSet presAssocID="{E7850BBA-BC58-401D-A371-6877AFE44776}" presName="compNode" presStyleCnt="0"/>
      <dgm:spPr/>
    </dgm:pt>
    <dgm:pt modelId="{206B35A0-49F4-4CC1-8B43-D5FDC5D9001F}" type="pres">
      <dgm:prSet presAssocID="{E7850BBA-BC58-401D-A371-6877AFE4477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Users"/>
        </a:ext>
      </dgm:extLst>
    </dgm:pt>
    <dgm:pt modelId="{F580B8D7-B9CA-41FC-BDCA-AF73714AB1E2}" type="pres">
      <dgm:prSet presAssocID="{E7850BBA-BC58-401D-A371-6877AFE44776}" presName="iconSpace" presStyleCnt="0"/>
      <dgm:spPr/>
    </dgm:pt>
    <dgm:pt modelId="{0D1785AD-EC8B-4535-B11E-B21B27D308E5}" type="pres">
      <dgm:prSet presAssocID="{E7850BBA-BC58-401D-A371-6877AFE44776}" presName="parTx" presStyleLbl="revTx" presStyleIdx="0" presStyleCnt="6">
        <dgm:presLayoutVars>
          <dgm:chMax val="0"/>
          <dgm:chPref val="0"/>
        </dgm:presLayoutVars>
      </dgm:prSet>
      <dgm:spPr/>
      <dgm:t>
        <a:bodyPr/>
        <a:lstStyle/>
        <a:p>
          <a:endParaRPr lang="hr-HR"/>
        </a:p>
      </dgm:t>
    </dgm:pt>
    <dgm:pt modelId="{D14891DB-9025-4099-8D4A-2CFC9D59892C}" type="pres">
      <dgm:prSet presAssocID="{E7850BBA-BC58-401D-A371-6877AFE44776}" presName="txSpace" presStyleCnt="0"/>
      <dgm:spPr/>
    </dgm:pt>
    <dgm:pt modelId="{8715F517-644D-4C7C-B1DB-42F159C6ACA0}" type="pres">
      <dgm:prSet presAssocID="{E7850BBA-BC58-401D-A371-6877AFE44776}" presName="desTx" presStyleLbl="revTx" presStyleIdx="1" presStyleCnt="6">
        <dgm:presLayoutVars/>
      </dgm:prSet>
      <dgm:spPr/>
    </dgm:pt>
    <dgm:pt modelId="{6AAED16E-1C34-4967-86B3-5E8FF8DB4706}" type="pres">
      <dgm:prSet presAssocID="{556DFB38-B235-445E-9E2F-AE82DF9B5A68}" presName="sibTrans" presStyleCnt="0"/>
      <dgm:spPr/>
    </dgm:pt>
    <dgm:pt modelId="{4B74EF62-FC5A-491B-975E-810CC6461791}" type="pres">
      <dgm:prSet presAssocID="{6AC87389-BC30-4BCD-8467-B800B2075CED}" presName="compNode" presStyleCnt="0"/>
      <dgm:spPr/>
    </dgm:pt>
    <dgm:pt modelId="{C2E05657-135A-401B-96F8-D5EBD1F20AF2}" type="pres">
      <dgm:prSet presAssocID="{6AC87389-BC30-4BCD-8467-B800B2075CE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Head with Gears"/>
        </a:ext>
      </dgm:extLst>
    </dgm:pt>
    <dgm:pt modelId="{F74EDDC2-3C4E-4D99-9D8B-AD817584E6B8}" type="pres">
      <dgm:prSet presAssocID="{6AC87389-BC30-4BCD-8467-B800B2075CED}" presName="iconSpace" presStyleCnt="0"/>
      <dgm:spPr/>
    </dgm:pt>
    <dgm:pt modelId="{89E6B474-8A68-4998-BED1-E36201F2B209}" type="pres">
      <dgm:prSet presAssocID="{6AC87389-BC30-4BCD-8467-B800B2075CED}" presName="parTx" presStyleLbl="revTx" presStyleIdx="2" presStyleCnt="6">
        <dgm:presLayoutVars>
          <dgm:chMax val="0"/>
          <dgm:chPref val="0"/>
        </dgm:presLayoutVars>
      </dgm:prSet>
      <dgm:spPr/>
      <dgm:t>
        <a:bodyPr/>
        <a:lstStyle/>
        <a:p>
          <a:endParaRPr lang="hr-HR"/>
        </a:p>
      </dgm:t>
    </dgm:pt>
    <dgm:pt modelId="{BB33EA01-F473-44A1-9E51-C1B9ECD1D5A1}" type="pres">
      <dgm:prSet presAssocID="{6AC87389-BC30-4BCD-8467-B800B2075CED}" presName="txSpace" presStyleCnt="0"/>
      <dgm:spPr/>
    </dgm:pt>
    <dgm:pt modelId="{7B10509F-CE48-4A4B-BBF9-4376EAA8B7F4}" type="pres">
      <dgm:prSet presAssocID="{6AC87389-BC30-4BCD-8467-B800B2075CED}" presName="desTx" presStyleLbl="revTx" presStyleIdx="3" presStyleCnt="6">
        <dgm:presLayoutVars/>
      </dgm:prSet>
      <dgm:spPr/>
    </dgm:pt>
    <dgm:pt modelId="{9E9821B9-AD16-40AD-8FEF-DF1E890E07D2}" type="pres">
      <dgm:prSet presAssocID="{56D02439-18D8-4D65-A21B-00674E38771F}" presName="sibTrans" presStyleCnt="0"/>
      <dgm:spPr/>
    </dgm:pt>
    <dgm:pt modelId="{C6D2A7F6-9504-4069-8BD7-16800C88195D}" type="pres">
      <dgm:prSet presAssocID="{D88A7D12-6B78-4909-82FE-EB9AE37B6E00}" presName="compNode" presStyleCnt="0"/>
      <dgm:spPr/>
    </dgm:pt>
    <dgm:pt modelId="{C834C29F-32C7-41CF-B6B5-38D9C261096B}" type="pres">
      <dgm:prSet presAssocID="{D88A7D12-6B78-4909-82FE-EB9AE37B6E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Lock"/>
        </a:ext>
      </dgm:extLst>
    </dgm:pt>
    <dgm:pt modelId="{739D0142-1399-4B5E-BD4F-0B93B189128A}" type="pres">
      <dgm:prSet presAssocID="{D88A7D12-6B78-4909-82FE-EB9AE37B6E00}" presName="iconSpace" presStyleCnt="0"/>
      <dgm:spPr/>
    </dgm:pt>
    <dgm:pt modelId="{7A4C5339-23DA-435C-8AEF-4CB1D7BD3D0D}" type="pres">
      <dgm:prSet presAssocID="{D88A7D12-6B78-4909-82FE-EB9AE37B6E00}" presName="parTx" presStyleLbl="revTx" presStyleIdx="4" presStyleCnt="6">
        <dgm:presLayoutVars>
          <dgm:chMax val="0"/>
          <dgm:chPref val="0"/>
        </dgm:presLayoutVars>
      </dgm:prSet>
      <dgm:spPr/>
      <dgm:t>
        <a:bodyPr/>
        <a:lstStyle/>
        <a:p>
          <a:endParaRPr lang="hr-HR"/>
        </a:p>
      </dgm:t>
    </dgm:pt>
    <dgm:pt modelId="{2BA4DB0B-19D7-4BB1-97BD-E67FF7B738F2}" type="pres">
      <dgm:prSet presAssocID="{D88A7D12-6B78-4909-82FE-EB9AE37B6E00}" presName="txSpace" presStyleCnt="0"/>
      <dgm:spPr/>
    </dgm:pt>
    <dgm:pt modelId="{E014B721-1103-4225-A753-3900C300D1B2}" type="pres">
      <dgm:prSet presAssocID="{D88A7D12-6B78-4909-82FE-EB9AE37B6E00}" presName="desTx" presStyleLbl="revTx" presStyleIdx="5" presStyleCnt="6" custLinFactY="97000" custLinFactNeighborX="-3221" custLinFactNeighborY="100000">
        <dgm:presLayoutVars/>
      </dgm:prSet>
      <dgm:spPr/>
    </dgm:pt>
  </dgm:ptLst>
  <dgm:cxnLst>
    <dgm:cxn modelId="{A84316AC-A810-4788-9524-663A0B8FF4D7}" type="presOf" srcId="{E7850BBA-BC58-401D-A371-6877AFE44776}" destId="{0D1785AD-EC8B-4535-B11E-B21B27D308E5}" srcOrd="0" destOrd="0" presId="urn:microsoft.com/office/officeart/2018/5/layout/CenteredIconLabelDescriptionList"/>
    <dgm:cxn modelId="{6075E24D-DF3C-4E58-8138-4F9C45C38587}" type="presOf" srcId="{6AC87389-BC30-4BCD-8467-B800B2075CED}" destId="{89E6B474-8A68-4998-BED1-E36201F2B209}" srcOrd="0" destOrd="0" presId="urn:microsoft.com/office/officeart/2018/5/layout/CenteredIconLabelDescriptionList"/>
    <dgm:cxn modelId="{514AAA81-B851-4EFA-BB8A-5118AFC84D6D}" srcId="{5678719A-A984-4526-B2B5-B965281F759F}" destId="{D88A7D12-6B78-4909-82FE-EB9AE37B6E00}" srcOrd="2" destOrd="0" parTransId="{45682333-2372-4195-B560-9784AA6796F3}" sibTransId="{B0B3C032-12D4-4181-93C5-B46733340BC9}"/>
    <dgm:cxn modelId="{EC967BE6-B788-4BF2-B53A-67AEAFCF8B6F}" type="presOf" srcId="{D88A7D12-6B78-4909-82FE-EB9AE37B6E00}" destId="{7A4C5339-23DA-435C-8AEF-4CB1D7BD3D0D}" srcOrd="0" destOrd="0" presId="urn:microsoft.com/office/officeart/2018/5/layout/CenteredIconLabelDescriptionList"/>
    <dgm:cxn modelId="{134FB92A-991F-4A34-B81F-437127693B3A}" srcId="{5678719A-A984-4526-B2B5-B965281F759F}" destId="{6AC87389-BC30-4BCD-8467-B800B2075CED}" srcOrd="1" destOrd="0" parTransId="{34F0AD77-B1FA-4E0B-87EA-BC22B5919F0A}" sibTransId="{56D02439-18D8-4D65-A21B-00674E38771F}"/>
    <dgm:cxn modelId="{7F82A98E-A1D6-438F-BFF0-0FDD0A19B7CF}" type="presOf" srcId="{5678719A-A984-4526-B2B5-B965281F759F}" destId="{F602D876-CC19-4CC9-A53A-5D765632A18E}" srcOrd="0" destOrd="0" presId="urn:microsoft.com/office/officeart/2018/5/layout/CenteredIconLabelDescriptionList"/>
    <dgm:cxn modelId="{FEEBBF64-81CC-4C9D-AAF2-98253BD847FB}" srcId="{5678719A-A984-4526-B2B5-B965281F759F}" destId="{E7850BBA-BC58-401D-A371-6877AFE44776}" srcOrd="0" destOrd="0" parTransId="{676DD339-DDAD-41CD-9C25-F182D0F75ED6}" sibTransId="{556DFB38-B235-445E-9E2F-AE82DF9B5A68}"/>
    <dgm:cxn modelId="{BBDC896A-E51D-47C3-A3F1-6ECB4D009ADE}" type="presParOf" srcId="{F602D876-CC19-4CC9-A53A-5D765632A18E}" destId="{63E0759E-0613-4D58-AF94-B2E2241CB81E}" srcOrd="0" destOrd="0" presId="urn:microsoft.com/office/officeart/2018/5/layout/CenteredIconLabelDescriptionList"/>
    <dgm:cxn modelId="{F1492181-5642-4CF5-8941-1AD1D3025BFA}" type="presParOf" srcId="{63E0759E-0613-4D58-AF94-B2E2241CB81E}" destId="{206B35A0-49F4-4CC1-8B43-D5FDC5D9001F}" srcOrd="0" destOrd="0" presId="urn:microsoft.com/office/officeart/2018/5/layout/CenteredIconLabelDescriptionList"/>
    <dgm:cxn modelId="{A95C6BEA-FDCF-4C5B-99C9-3905E5012041}" type="presParOf" srcId="{63E0759E-0613-4D58-AF94-B2E2241CB81E}" destId="{F580B8D7-B9CA-41FC-BDCA-AF73714AB1E2}" srcOrd="1" destOrd="0" presId="urn:microsoft.com/office/officeart/2018/5/layout/CenteredIconLabelDescriptionList"/>
    <dgm:cxn modelId="{397706D9-172B-4430-A653-2B7ADF26C48A}" type="presParOf" srcId="{63E0759E-0613-4D58-AF94-B2E2241CB81E}" destId="{0D1785AD-EC8B-4535-B11E-B21B27D308E5}" srcOrd="2" destOrd="0" presId="urn:microsoft.com/office/officeart/2018/5/layout/CenteredIconLabelDescriptionList"/>
    <dgm:cxn modelId="{F7655E8C-C449-48B1-8FE7-C01DFF134053}" type="presParOf" srcId="{63E0759E-0613-4D58-AF94-B2E2241CB81E}" destId="{D14891DB-9025-4099-8D4A-2CFC9D59892C}" srcOrd="3" destOrd="0" presId="urn:microsoft.com/office/officeart/2018/5/layout/CenteredIconLabelDescriptionList"/>
    <dgm:cxn modelId="{329552E6-303B-48F8-8E9E-A9382CEAFF05}" type="presParOf" srcId="{63E0759E-0613-4D58-AF94-B2E2241CB81E}" destId="{8715F517-644D-4C7C-B1DB-42F159C6ACA0}" srcOrd="4" destOrd="0" presId="urn:microsoft.com/office/officeart/2018/5/layout/CenteredIconLabelDescriptionList"/>
    <dgm:cxn modelId="{F65224D0-1334-4DBB-82D8-936C60506048}" type="presParOf" srcId="{F602D876-CC19-4CC9-A53A-5D765632A18E}" destId="{6AAED16E-1C34-4967-86B3-5E8FF8DB4706}" srcOrd="1" destOrd="0" presId="urn:microsoft.com/office/officeart/2018/5/layout/CenteredIconLabelDescriptionList"/>
    <dgm:cxn modelId="{B70A05F5-AF93-4110-A825-FF1471275A8D}" type="presParOf" srcId="{F602D876-CC19-4CC9-A53A-5D765632A18E}" destId="{4B74EF62-FC5A-491B-975E-810CC6461791}" srcOrd="2" destOrd="0" presId="urn:microsoft.com/office/officeart/2018/5/layout/CenteredIconLabelDescriptionList"/>
    <dgm:cxn modelId="{5BA65166-0DE1-4EB6-A5C7-5E82DB9CC6D5}" type="presParOf" srcId="{4B74EF62-FC5A-491B-975E-810CC6461791}" destId="{C2E05657-135A-401B-96F8-D5EBD1F20AF2}" srcOrd="0" destOrd="0" presId="urn:microsoft.com/office/officeart/2018/5/layout/CenteredIconLabelDescriptionList"/>
    <dgm:cxn modelId="{FC3C0BAC-19EB-422B-BFA3-E18D961B5AB6}" type="presParOf" srcId="{4B74EF62-FC5A-491B-975E-810CC6461791}" destId="{F74EDDC2-3C4E-4D99-9D8B-AD817584E6B8}" srcOrd="1" destOrd="0" presId="urn:microsoft.com/office/officeart/2018/5/layout/CenteredIconLabelDescriptionList"/>
    <dgm:cxn modelId="{A0AC7007-607A-4EAF-84B2-A3AC4705B809}" type="presParOf" srcId="{4B74EF62-FC5A-491B-975E-810CC6461791}" destId="{89E6B474-8A68-4998-BED1-E36201F2B209}" srcOrd="2" destOrd="0" presId="urn:microsoft.com/office/officeart/2018/5/layout/CenteredIconLabelDescriptionList"/>
    <dgm:cxn modelId="{66A09717-AD71-487C-8B84-3E0CA4147173}" type="presParOf" srcId="{4B74EF62-FC5A-491B-975E-810CC6461791}" destId="{BB33EA01-F473-44A1-9E51-C1B9ECD1D5A1}" srcOrd="3" destOrd="0" presId="urn:microsoft.com/office/officeart/2018/5/layout/CenteredIconLabelDescriptionList"/>
    <dgm:cxn modelId="{BEA0720C-572E-46AC-BC72-D08AE168DA91}" type="presParOf" srcId="{4B74EF62-FC5A-491B-975E-810CC6461791}" destId="{7B10509F-CE48-4A4B-BBF9-4376EAA8B7F4}" srcOrd="4" destOrd="0" presId="urn:microsoft.com/office/officeart/2018/5/layout/CenteredIconLabelDescriptionList"/>
    <dgm:cxn modelId="{44AB859B-A4D9-4511-BE0D-2FEC7333E031}" type="presParOf" srcId="{F602D876-CC19-4CC9-A53A-5D765632A18E}" destId="{9E9821B9-AD16-40AD-8FEF-DF1E890E07D2}" srcOrd="3" destOrd="0" presId="urn:microsoft.com/office/officeart/2018/5/layout/CenteredIconLabelDescriptionList"/>
    <dgm:cxn modelId="{184CCDC5-F8BA-4E7F-922A-3E04853905CB}" type="presParOf" srcId="{F602D876-CC19-4CC9-A53A-5D765632A18E}" destId="{C6D2A7F6-9504-4069-8BD7-16800C88195D}" srcOrd="4" destOrd="0" presId="urn:microsoft.com/office/officeart/2018/5/layout/CenteredIconLabelDescriptionList"/>
    <dgm:cxn modelId="{05D8F03D-DC49-42B1-A17C-3125BC5BF2B4}" type="presParOf" srcId="{C6D2A7F6-9504-4069-8BD7-16800C88195D}" destId="{C834C29F-32C7-41CF-B6B5-38D9C261096B}" srcOrd="0" destOrd="0" presId="urn:microsoft.com/office/officeart/2018/5/layout/CenteredIconLabelDescriptionList"/>
    <dgm:cxn modelId="{92C8D2E5-BEAC-49C6-A0DD-310B447E609E}" type="presParOf" srcId="{C6D2A7F6-9504-4069-8BD7-16800C88195D}" destId="{739D0142-1399-4B5E-BD4F-0B93B189128A}" srcOrd="1" destOrd="0" presId="urn:microsoft.com/office/officeart/2018/5/layout/CenteredIconLabelDescriptionList"/>
    <dgm:cxn modelId="{742521BE-7D0D-4555-804D-C1ABF80B3395}" type="presParOf" srcId="{C6D2A7F6-9504-4069-8BD7-16800C88195D}" destId="{7A4C5339-23DA-435C-8AEF-4CB1D7BD3D0D}" srcOrd="2" destOrd="0" presId="urn:microsoft.com/office/officeart/2018/5/layout/CenteredIconLabelDescriptionList"/>
    <dgm:cxn modelId="{8FAB88CE-786C-454E-8DC1-FC825D6856D3}" type="presParOf" srcId="{C6D2A7F6-9504-4069-8BD7-16800C88195D}" destId="{2BA4DB0B-19D7-4BB1-97BD-E67FF7B738F2}" srcOrd="3" destOrd="0" presId="urn:microsoft.com/office/officeart/2018/5/layout/CenteredIconLabelDescriptionList"/>
    <dgm:cxn modelId="{16A98B2E-DE0B-40AD-AD85-805F0F28FFB5}" type="presParOf" srcId="{C6D2A7F6-9504-4069-8BD7-16800C88195D}" destId="{E014B721-1103-4225-A753-3900C300D1B2}"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F1967-1FB6-4D45-97B3-B1FFED7375A0}">
      <dsp:nvSpPr>
        <dsp:cNvPr id="0" name=""/>
        <dsp:cNvSpPr/>
      </dsp:nvSpPr>
      <dsp:spPr>
        <a:xfrm>
          <a:off x="1464258" y="1264584"/>
          <a:ext cx="1131046" cy="11310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9BCCDC0-C0ED-403B-B249-79222F553D06}">
      <dsp:nvSpPr>
        <dsp:cNvPr id="0" name=""/>
        <dsp:cNvSpPr/>
      </dsp:nvSpPr>
      <dsp:spPr>
        <a:xfrm>
          <a:off x="414000" y="2485564"/>
          <a:ext cx="3231562" cy="484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b="1"/>
          </a:pPr>
          <a:r>
            <a:rPr lang="en-US" sz="2000" kern="1200" dirty="0"/>
            <a:t>lack of manpower / time</a:t>
          </a:r>
        </a:p>
      </dsp:txBody>
      <dsp:txXfrm>
        <a:off x="414000" y="2485564"/>
        <a:ext cx="3231562" cy="484734"/>
      </dsp:txXfrm>
    </dsp:sp>
    <dsp:sp modelId="{4C9D21EA-7F11-442F-89A1-2C5BEF245B63}">
      <dsp:nvSpPr>
        <dsp:cNvPr id="0" name=""/>
        <dsp:cNvSpPr/>
      </dsp:nvSpPr>
      <dsp:spPr>
        <a:xfrm>
          <a:off x="12770" y="3142778"/>
          <a:ext cx="4052896" cy="343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pPr>
          <a:endParaRPr lang="en-US" sz="1400" kern="1200" dirty="0"/>
        </a:p>
      </dsp:txBody>
      <dsp:txXfrm>
        <a:off x="12770" y="3142778"/>
        <a:ext cx="4052896" cy="343926"/>
      </dsp:txXfrm>
    </dsp:sp>
    <dsp:sp modelId="{2EBDFD5D-787B-424A-9669-A8C123E1D713}">
      <dsp:nvSpPr>
        <dsp:cNvPr id="0" name=""/>
        <dsp:cNvSpPr/>
      </dsp:nvSpPr>
      <dsp:spPr>
        <a:xfrm>
          <a:off x="5672011" y="1264584"/>
          <a:ext cx="1131046" cy="11310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8F3B92D-5C38-413F-B680-537B370B138A}">
      <dsp:nvSpPr>
        <dsp:cNvPr id="0" name=""/>
        <dsp:cNvSpPr/>
      </dsp:nvSpPr>
      <dsp:spPr>
        <a:xfrm>
          <a:off x="4621753" y="2485564"/>
          <a:ext cx="3231562" cy="484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100000"/>
            </a:lnSpc>
            <a:spcBef>
              <a:spcPct val="0"/>
            </a:spcBef>
            <a:spcAft>
              <a:spcPct val="35000"/>
            </a:spcAft>
            <a:defRPr b="1"/>
          </a:pPr>
          <a:r>
            <a:rPr lang="en-US" sz="1500" kern="1200"/>
            <a:t>Multiple skills needed</a:t>
          </a:r>
        </a:p>
      </dsp:txBody>
      <dsp:txXfrm>
        <a:off x="4621753" y="2485564"/>
        <a:ext cx="3231562" cy="484734"/>
      </dsp:txXfrm>
    </dsp:sp>
    <dsp:sp modelId="{CFC1B077-0E1C-4E5A-997A-84E67FA21D68}">
      <dsp:nvSpPr>
        <dsp:cNvPr id="0" name=""/>
        <dsp:cNvSpPr/>
      </dsp:nvSpPr>
      <dsp:spPr>
        <a:xfrm>
          <a:off x="4621753" y="3012127"/>
          <a:ext cx="3231562" cy="343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b="0" kern="1200" dirty="0"/>
            <a:t>Many data types: </a:t>
          </a:r>
          <a:r>
            <a:rPr lang="en-US" sz="1100" b="0" kern="1200" dirty="0">
              <a:solidFill>
                <a:prstClr val="white">
                  <a:hueOff val="0"/>
                  <a:satOff val="0"/>
                  <a:lumOff val="0"/>
                  <a:alphaOff val="0"/>
                </a:prstClr>
              </a:solidFill>
              <a:latin typeface="Century Gothic" panose="020B0502020202020204"/>
              <a:ea typeface="+mn-ea"/>
              <a:cs typeface="+mn-cs"/>
            </a:rPr>
            <a:t>synthetic</a:t>
          </a:r>
          <a:r>
            <a:rPr lang="en-US" sz="1100" b="0" kern="1200" dirty="0"/>
            <a:t>, production, H.R,</a:t>
          </a:r>
          <a:r>
            <a:rPr lang="en-US" sz="1100" kern="1200" dirty="0"/>
            <a:t> economy, energy </a:t>
          </a:r>
          <a:r>
            <a:rPr lang="en-US" sz="1100" b="0" kern="1200" dirty="0"/>
            <a:t> </a:t>
          </a:r>
          <a:r>
            <a:rPr lang="en-US" sz="1100" b="0" kern="1200" dirty="0" err="1"/>
            <a:t>ect</a:t>
          </a:r>
          <a:r>
            <a:rPr lang="en-US" sz="1100" b="0" kern="1200" dirty="0"/>
            <a:t>’</a:t>
          </a:r>
          <a:endParaRPr lang="en-US" sz="1100" kern="1200" dirty="0"/>
        </a:p>
      </dsp:txBody>
      <dsp:txXfrm>
        <a:off x="4621753" y="3012127"/>
        <a:ext cx="3231562" cy="343926"/>
      </dsp:txXfrm>
    </dsp:sp>
    <dsp:sp modelId="{21CDF0F6-5662-41A7-BCC5-BC1DE7405966}">
      <dsp:nvSpPr>
        <dsp:cNvPr id="0" name=""/>
        <dsp:cNvSpPr/>
      </dsp:nvSpPr>
      <dsp:spPr>
        <a:xfrm>
          <a:off x="9469097" y="1264584"/>
          <a:ext cx="1131046" cy="11310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C6E0CDA-5F34-4FAA-A8F8-BB46A59EAFAF}">
      <dsp:nvSpPr>
        <dsp:cNvPr id="0" name=""/>
        <dsp:cNvSpPr/>
      </dsp:nvSpPr>
      <dsp:spPr>
        <a:xfrm>
          <a:off x="8418839" y="2485564"/>
          <a:ext cx="3231562" cy="484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100000"/>
            </a:lnSpc>
            <a:spcBef>
              <a:spcPct val="0"/>
            </a:spcBef>
            <a:spcAft>
              <a:spcPct val="35000"/>
            </a:spcAft>
            <a:defRPr b="1"/>
          </a:pPr>
          <a:r>
            <a:rPr lang="en-US" sz="1500" kern="1200"/>
            <a:t>focus on the key point – out of large amount of data</a:t>
          </a:r>
        </a:p>
      </dsp:txBody>
      <dsp:txXfrm>
        <a:off x="8418839" y="2485564"/>
        <a:ext cx="3231562" cy="484734"/>
      </dsp:txXfrm>
    </dsp:sp>
    <dsp:sp modelId="{A96F2E7E-78B0-4FC5-A10D-C404B9B39085}">
      <dsp:nvSpPr>
        <dsp:cNvPr id="0" name=""/>
        <dsp:cNvSpPr/>
      </dsp:nvSpPr>
      <dsp:spPr>
        <a:xfrm>
          <a:off x="8418839" y="3012127"/>
          <a:ext cx="3231562" cy="34392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0AF49-2ABE-4431-88F9-5E441E6DD184}">
      <dsp:nvSpPr>
        <dsp:cNvPr id="0" name=""/>
        <dsp:cNvSpPr/>
      </dsp:nvSpPr>
      <dsp:spPr>
        <a:xfrm>
          <a:off x="5960" y="477127"/>
          <a:ext cx="1863129" cy="223575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w="9525" cap="rnd" cmpd="sng" algn="ctr">
          <a:solidFill>
            <a:schemeClr val="accent2">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84036" tIns="0" rIns="184036" bIns="330200" numCol="1" spcCol="1270" anchor="t" anchorCtr="0">
          <a:noAutofit/>
        </a:bodyPr>
        <a:lstStyle/>
        <a:p>
          <a:pPr lvl="0" algn="l" defTabSz="711200">
            <a:lnSpc>
              <a:spcPct val="90000"/>
            </a:lnSpc>
            <a:spcBef>
              <a:spcPct val="0"/>
            </a:spcBef>
            <a:spcAft>
              <a:spcPct val="35000"/>
            </a:spcAft>
          </a:pPr>
          <a:r>
            <a:rPr lang="en-US" sz="1600" kern="1200" dirty="0"/>
            <a:t>Consultant organization meeting</a:t>
          </a:r>
        </a:p>
      </dsp:txBody>
      <dsp:txXfrm>
        <a:off x="5960" y="1371429"/>
        <a:ext cx="1863129" cy="1341452"/>
      </dsp:txXfrm>
    </dsp:sp>
    <dsp:sp modelId="{0CD45E0A-9C01-49A7-9AD9-86CE51EADA52}">
      <dsp:nvSpPr>
        <dsp:cNvPr id="0" name=""/>
        <dsp:cNvSpPr/>
      </dsp:nvSpPr>
      <dsp:spPr>
        <a:xfrm>
          <a:off x="5960" y="477127"/>
          <a:ext cx="1863129" cy="894301"/>
        </a:xfrm>
        <a:prstGeom prst="rect">
          <a:avLst/>
        </a:prstGeom>
        <a:noFill/>
        <a:ln w="9525" cap="rnd" cmpd="sng" algn="ctr">
          <a:noFill/>
          <a:prstDash val="solid"/>
        </a:ln>
        <a:effectLst>
          <a:innerShdw blurRad="50800" dist="25400" dir="13500000">
            <a:srgbClr val="000000">
              <a:alpha val="55000"/>
            </a:srgbClr>
          </a:inn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84036" tIns="165100" rIns="184036" bIns="165100" numCol="1" spcCol="1270" anchor="ctr" anchorCtr="0">
          <a:noAutofit/>
        </a:bodyPr>
        <a:lstStyle/>
        <a:p>
          <a:pPr lvl="0" algn="l" defTabSz="1778000">
            <a:lnSpc>
              <a:spcPct val="90000"/>
            </a:lnSpc>
            <a:spcBef>
              <a:spcPct val="0"/>
            </a:spcBef>
            <a:spcAft>
              <a:spcPct val="35000"/>
            </a:spcAft>
          </a:pPr>
          <a:r>
            <a:rPr lang="en-US" sz="4000" kern="1200"/>
            <a:t>01</a:t>
          </a:r>
        </a:p>
      </dsp:txBody>
      <dsp:txXfrm>
        <a:off x="5960" y="477127"/>
        <a:ext cx="1863129" cy="894301"/>
      </dsp:txXfrm>
    </dsp:sp>
    <dsp:sp modelId="{59E79C00-B997-43C8-8590-0F4B0B5B0F45}">
      <dsp:nvSpPr>
        <dsp:cNvPr id="0" name=""/>
        <dsp:cNvSpPr/>
      </dsp:nvSpPr>
      <dsp:spPr>
        <a:xfrm>
          <a:off x="2018139" y="477127"/>
          <a:ext cx="1863129" cy="2235754"/>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84000"/>
                <a:lumMod val="84000"/>
              </a:schemeClr>
            </a:gs>
          </a:gsLst>
          <a:lin ang="5400000" scaled="0"/>
        </a:gradFill>
        <a:ln w="9525" cap="rnd" cmpd="sng" algn="ctr">
          <a:solidFill>
            <a:schemeClr val="accent3">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84036" tIns="0" rIns="184036" bIns="330200" numCol="1" spcCol="1270" anchor="t" anchorCtr="0">
          <a:noAutofit/>
        </a:bodyPr>
        <a:lstStyle/>
        <a:p>
          <a:pPr lvl="0" algn="l" defTabSz="711200">
            <a:lnSpc>
              <a:spcPct val="90000"/>
            </a:lnSpc>
            <a:spcBef>
              <a:spcPct val="0"/>
            </a:spcBef>
            <a:spcAft>
              <a:spcPct val="35000"/>
            </a:spcAft>
          </a:pPr>
          <a:r>
            <a:rPr lang="en-US" sz="1600" kern="1200" dirty="0"/>
            <a:t>Consultant &amp; BRINGIT - matching expectations</a:t>
          </a:r>
        </a:p>
      </dsp:txBody>
      <dsp:txXfrm>
        <a:off x="2018139" y="1371429"/>
        <a:ext cx="1863129" cy="1341452"/>
      </dsp:txXfrm>
    </dsp:sp>
    <dsp:sp modelId="{74E6EA15-B582-4DB3-8A3A-D23D0D1C55CF}">
      <dsp:nvSpPr>
        <dsp:cNvPr id="0" name=""/>
        <dsp:cNvSpPr/>
      </dsp:nvSpPr>
      <dsp:spPr>
        <a:xfrm>
          <a:off x="2018139" y="477127"/>
          <a:ext cx="1863129" cy="894301"/>
        </a:xfrm>
        <a:prstGeom prst="rect">
          <a:avLst/>
        </a:prstGeom>
        <a:noFill/>
        <a:ln w="9525" cap="rnd" cmpd="sng" algn="ctr">
          <a:noFill/>
          <a:prstDash val="solid"/>
        </a:ln>
        <a:effectLst>
          <a:innerShdw blurRad="50800" dist="25400" dir="13500000">
            <a:srgbClr val="000000">
              <a:alpha val="55000"/>
            </a:srgbClr>
          </a:inn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84036" tIns="165100" rIns="184036" bIns="165100" numCol="1" spcCol="1270" anchor="ctr" anchorCtr="0">
          <a:noAutofit/>
        </a:bodyPr>
        <a:lstStyle/>
        <a:p>
          <a:pPr lvl="0" algn="l" defTabSz="1778000">
            <a:lnSpc>
              <a:spcPct val="90000"/>
            </a:lnSpc>
            <a:spcBef>
              <a:spcPct val="0"/>
            </a:spcBef>
            <a:spcAft>
              <a:spcPct val="35000"/>
            </a:spcAft>
          </a:pPr>
          <a:r>
            <a:rPr lang="en-US" sz="4000" kern="1200"/>
            <a:t>02</a:t>
          </a:r>
        </a:p>
      </dsp:txBody>
      <dsp:txXfrm>
        <a:off x="2018139" y="477127"/>
        <a:ext cx="1863129" cy="894301"/>
      </dsp:txXfrm>
    </dsp:sp>
    <dsp:sp modelId="{A08E6854-83B9-43D9-9852-D2D936CAEDDF}">
      <dsp:nvSpPr>
        <dsp:cNvPr id="0" name=""/>
        <dsp:cNvSpPr/>
      </dsp:nvSpPr>
      <dsp:spPr>
        <a:xfrm>
          <a:off x="4030318" y="477127"/>
          <a:ext cx="1863129" cy="2235754"/>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84036" tIns="0" rIns="184036" bIns="330200" numCol="1" spcCol="1270" anchor="t" anchorCtr="0">
          <a:noAutofit/>
        </a:bodyPr>
        <a:lstStyle/>
        <a:p>
          <a:pPr lvl="0" algn="l" defTabSz="711200">
            <a:lnSpc>
              <a:spcPct val="90000"/>
            </a:lnSpc>
            <a:spcBef>
              <a:spcPct val="0"/>
            </a:spcBef>
            <a:spcAft>
              <a:spcPct val="35000"/>
            </a:spcAft>
          </a:pPr>
          <a:r>
            <a:rPr lang="en-US" sz="1600" kern="1200" dirty="0"/>
            <a:t>BRINGIT &amp; organization - access to data</a:t>
          </a:r>
        </a:p>
      </dsp:txBody>
      <dsp:txXfrm>
        <a:off x="4030318" y="1371429"/>
        <a:ext cx="1863129" cy="1341452"/>
      </dsp:txXfrm>
    </dsp:sp>
    <dsp:sp modelId="{B58E3B69-4015-4C7E-8F49-A4640EA26034}">
      <dsp:nvSpPr>
        <dsp:cNvPr id="0" name=""/>
        <dsp:cNvSpPr/>
      </dsp:nvSpPr>
      <dsp:spPr>
        <a:xfrm>
          <a:off x="4030318" y="477127"/>
          <a:ext cx="1863129" cy="894301"/>
        </a:xfrm>
        <a:prstGeom prst="rect">
          <a:avLst/>
        </a:prstGeom>
        <a:noFill/>
        <a:ln w="9525" cap="rnd" cmpd="sng" algn="ctr">
          <a:noFill/>
          <a:prstDash val="solid"/>
        </a:ln>
        <a:effectLst>
          <a:innerShdw blurRad="50800" dist="25400" dir="13500000">
            <a:srgbClr val="000000">
              <a:alpha val="55000"/>
            </a:srgbClr>
          </a:inn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84036" tIns="165100" rIns="184036" bIns="165100" numCol="1" spcCol="1270" anchor="ctr" anchorCtr="0">
          <a:noAutofit/>
        </a:bodyPr>
        <a:lstStyle/>
        <a:p>
          <a:pPr lvl="0" algn="l" defTabSz="1778000">
            <a:lnSpc>
              <a:spcPct val="90000"/>
            </a:lnSpc>
            <a:spcBef>
              <a:spcPct val="0"/>
            </a:spcBef>
            <a:spcAft>
              <a:spcPct val="35000"/>
            </a:spcAft>
          </a:pPr>
          <a:r>
            <a:rPr lang="en-US" sz="4000" kern="1200"/>
            <a:t>03</a:t>
          </a:r>
        </a:p>
      </dsp:txBody>
      <dsp:txXfrm>
        <a:off x="4030318" y="477127"/>
        <a:ext cx="1863129" cy="894301"/>
      </dsp:txXfrm>
    </dsp:sp>
    <dsp:sp modelId="{0E695D29-7121-4A8D-A54D-FAE393A7E43C}">
      <dsp:nvSpPr>
        <dsp:cNvPr id="0" name=""/>
        <dsp:cNvSpPr/>
      </dsp:nvSpPr>
      <dsp:spPr>
        <a:xfrm>
          <a:off x="6042498" y="477127"/>
          <a:ext cx="1863129" cy="2235754"/>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84000"/>
                <a:lumMod val="84000"/>
              </a:schemeClr>
            </a:gs>
          </a:gsLst>
          <a:lin ang="5400000" scaled="0"/>
        </a:gradFill>
        <a:ln w="9525" cap="rnd" cmpd="sng" algn="ctr">
          <a:solidFill>
            <a:schemeClr val="accent5">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84036" tIns="0" rIns="184036" bIns="330200" numCol="1" spcCol="1270" anchor="t" anchorCtr="0">
          <a:noAutofit/>
        </a:bodyPr>
        <a:lstStyle/>
        <a:p>
          <a:pPr lvl="0" algn="l" defTabSz="711200">
            <a:lnSpc>
              <a:spcPct val="90000"/>
            </a:lnSpc>
            <a:spcBef>
              <a:spcPct val="0"/>
            </a:spcBef>
            <a:spcAft>
              <a:spcPct val="35000"/>
            </a:spcAft>
          </a:pPr>
          <a:r>
            <a:rPr lang="en-US" sz="1600" kern="1200" dirty="0"/>
            <a:t>Adjust the focus of the analysis with the consultant</a:t>
          </a:r>
        </a:p>
      </dsp:txBody>
      <dsp:txXfrm>
        <a:off x="6042498" y="1371429"/>
        <a:ext cx="1863129" cy="1341452"/>
      </dsp:txXfrm>
    </dsp:sp>
    <dsp:sp modelId="{124DEFF6-29BC-4764-8385-9E8103337495}">
      <dsp:nvSpPr>
        <dsp:cNvPr id="0" name=""/>
        <dsp:cNvSpPr/>
      </dsp:nvSpPr>
      <dsp:spPr>
        <a:xfrm>
          <a:off x="6042498" y="477127"/>
          <a:ext cx="1863129" cy="894301"/>
        </a:xfrm>
        <a:prstGeom prst="rect">
          <a:avLst/>
        </a:prstGeom>
        <a:noFill/>
        <a:ln w="9525" cap="rnd" cmpd="sng" algn="ctr">
          <a:noFill/>
          <a:prstDash val="solid"/>
        </a:ln>
        <a:effectLst>
          <a:innerShdw blurRad="50800" dist="25400" dir="13500000">
            <a:srgbClr val="000000">
              <a:alpha val="55000"/>
            </a:srgbClr>
          </a:inn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84036" tIns="165100" rIns="184036" bIns="165100" numCol="1" spcCol="1270" anchor="ctr" anchorCtr="0">
          <a:noAutofit/>
        </a:bodyPr>
        <a:lstStyle/>
        <a:p>
          <a:pPr lvl="0" algn="l" defTabSz="1778000">
            <a:lnSpc>
              <a:spcPct val="90000"/>
            </a:lnSpc>
            <a:spcBef>
              <a:spcPct val="0"/>
            </a:spcBef>
            <a:spcAft>
              <a:spcPct val="35000"/>
            </a:spcAft>
          </a:pPr>
          <a:r>
            <a:rPr lang="en-US" sz="4000" kern="1200"/>
            <a:t>04</a:t>
          </a:r>
        </a:p>
      </dsp:txBody>
      <dsp:txXfrm>
        <a:off x="6042498" y="477127"/>
        <a:ext cx="1863129" cy="894301"/>
      </dsp:txXfrm>
    </dsp:sp>
    <dsp:sp modelId="{4E977BD0-FE97-426C-8FB7-83A89BAEE26B}">
      <dsp:nvSpPr>
        <dsp:cNvPr id="0" name=""/>
        <dsp:cNvSpPr/>
      </dsp:nvSpPr>
      <dsp:spPr>
        <a:xfrm>
          <a:off x="8054677" y="477127"/>
          <a:ext cx="1863129" cy="2235754"/>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w="9525" cap="rnd" cmpd="sng" algn="ctr">
          <a:solidFill>
            <a:schemeClr val="accent6">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84036" tIns="0" rIns="184036" bIns="330200" numCol="1" spcCol="1270" anchor="t" anchorCtr="0">
          <a:noAutofit/>
        </a:bodyPr>
        <a:lstStyle/>
        <a:p>
          <a:pPr lvl="0" algn="l" defTabSz="711200">
            <a:lnSpc>
              <a:spcPct val="90000"/>
            </a:lnSpc>
            <a:spcBef>
              <a:spcPct val="0"/>
            </a:spcBef>
            <a:spcAft>
              <a:spcPct val="35000"/>
            </a:spcAft>
          </a:pPr>
          <a:r>
            <a:rPr lang="en-US" sz="1600" kern="1200" dirty="0"/>
            <a:t>Information is analyzed</a:t>
          </a:r>
        </a:p>
      </dsp:txBody>
      <dsp:txXfrm>
        <a:off x="8054677" y="1371429"/>
        <a:ext cx="1863129" cy="1341452"/>
      </dsp:txXfrm>
    </dsp:sp>
    <dsp:sp modelId="{3524E8D8-8195-41DC-9DB3-5FD3B8C39D54}">
      <dsp:nvSpPr>
        <dsp:cNvPr id="0" name=""/>
        <dsp:cNvSpPr/>
      </dsp:nvSpPr>
      <dsp:spPr>
        <a:xfrm>
          <a:off x="8054677" y="477127"/>
          <a:ext cx="1863129" cy="894301"/>
        </a:xfrm>
        <a:prstGeom prst="rect">
          <a:avLst/>
        </a:prstGeom>
        <a:noFill/>
        <a:ln w="9525" cap="rnd" cmpd="sng" algn="ctr">
          <a:noFill/>
          <a:prstDash val="solid"/>
        </a:ln>
        <a:effectLst>
          <a:innerShdw blurRad="50800" dist="25400" dir="13500000">
            <a:srgbClr val="000000">
              <a:alpha val="55000"/>
            </a:srgbClr>
          </a:innerShdw>
        </a:effectLst>
        <a:sp3d/>
      </dsp:spPr>
      <dsp:style>
        <a:lnRef idx="1">
          <a:scrgbClr r="0" g="0" b="0"/>
        </a:lnRef>
        <a:fillRef idx="3">
          <a:scrgbClr r="0" g="0" b="0"/>
        </a:fillRef>
        <a:effectRef idx="2">
          <a:scrgbClr r="0" g="0" b="0"/>
        </a:effectRef>
        <a:fontRef idx="minor">
          <a:schemeClr val="lt1"/>
        </a:fontRef>
      </dsp:style>
      <dsp:txBody>
        <a:bodyPr spcFirstLastPara="0" vert="horz" wrap="square" lIns="184036" tIns="165100" rIns="184036" bIns="165100" numCol="1" spcCol="1270" anchor="ctr" anchorCtr="0">
          <a:noAutofit/>
        </a:bodyPr>
        <a:lstStyle/>
        <a:p>
          <a:pPr lvl="0" algn="l" defTabSz="1778000">
            <a:lnSpc>
              <a:spcPct val="90000"/>
            </a:lnSpc>
            <a:spcBef>
              <a:spcPct val="0"/>
            </a:spcBef>
            <a:spcAft>
              <a:spcPct val="35000"/>
            </a:spcAft>
          </a:pPr>
          <a:r>
            <a:rPr lang="en-US" sz="4000" kern="1200"/>
            <a:t>05</a:t>
          </a:r>
        </a:p>
      </dsp:txBody>
      <dsp:txXfrm>
        <a:off x="8054677" y="477127"/>
        <a:ext cx="1863129" cy="8943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E88BA-61C0-463C-ADC1-C7EE12D08AB0}">
      <dsp:nvSpPr>
        <dsp:cNvPr id="0" name=""/>
        <dsp:cNvSpPr/>
      </dsp:nvSpPr>
      <dsp:spPr>
        <a:xfrm>
          <a:off x="8069" y="720047"/>
          <a:ext cx="766335" cy="7663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AB9FFB9-8F1B-4059-B822-7FA59E8199DB}">
      <dsp:nvSpPr>
        <dsp:cNvPr id="0" name=""/>
        <dsp:cNvSpPr/>
      </dsp:nvSpPr>
      <dsp:spPr>
        <a:xfrm>
          <a:off x="8069" y="1561629"/>
          <a:ext cx="2189531" cy="656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100000"/>
            </a:lnSpc>
            <a:spcBef>
              <a:spcPct val="0"/>
            </a:spcBef>
            <a:spcAft>
              <a:spcPct val="35000"/>
            </a:spcAft>
            <a:defRPr b="1"/>
          </a:pPr>
          <a:r>
            <a:rPr lang="en-US" sz="1400" b="1" kern="1200" dirty="0"/>
            <a:t>Quick And Dirty – Get Feedback And Make Changes</a:t>
          </a:r>
        </a:p>
      </dsp:txBody>
      <dsp:txXfrm>
        <a:off x="8069" y="1561629"/>
        <a:ext cx="2189531" cy="656859"/>
      </dsp:txXfrm>
    </dsp:sp>
    <dsp:sp modelId="{2DDEA75D-52B8-496C-BC8C-BA6E8B6F191B}">
      <dsp:nvSpPr>
        <dsp:cNvPr id="0" name=""/>
        <dsp:cNvSpPr/>
      </dsp:nvSpPr>
      <dsp:spPr>
        <a:xfrm>
          <a:off x="8069" y="2253487"/>
          <a:ext cx="2189531" cy="216474"/>
        </a:xfrm>
        <a:prstGeom prst="rect">
          <a:avLst/>
        </a:prstGeom>
        <a:noFill/>
        <a:ln>
          <a:noFill/>
        </a:ln>
        <a:effectLst/>
      </dsp:spPr>
      <dsp:style>
        <a:lnRef idx="0">
          <a:scrgbClr r="0" g="0" b="0"/>
        </a:lnRef>
        <a:fillRef idx="0">
          <a:scrgbClr r="0" g="0" b="0"/>
        </a:fillRef>
        <a:effectRef idx="0">
          <a:scrgbClr r="0" g="0" b="0"/>
        </a:effectRef>
        <a:fontRef idx="minor"/>
      </dsp:style>
    </dsp:sp>
    <dsp:sp modelId="{E5AB7087-7231-4D84-81CC-77EE39A9859F}">
      <dsp:nvSpPr>
        <dsp:cNvPr id="0" name=""/>
        <dsp:cNvSpPr/>
      </dsp:nvSpPr>
      <dsp:spPr>
        <a:xfrm>
          <a:off x="2580768" y="720047"/>
          <a:ext cx="766335" cy="7663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9EA520-18D8-4637-B320-A8C2D73B306D}">
      <dsp:nvSpPr>
        <dsp:cNvPr id="0" name=""/>
        <dsp:cNvSpPr/>
      </dsp:nvSpPr>
      <dsp:spPr>
        <a:xfrm>
          <a:off x="2580768" y="1561629"/>
          <a:ext cx="2189531" cy="656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100000"/>
            </a:lnSpc>
            <a:spcBef>
              <a:spcPct val="0"/>
            </a:spcBef>
            <a:spcAft>
              <a:spcPct val="35000"/>
            </a:spcAft>
            <a:defRPr b="1"/>
          </a:pPr>
          <a:r>
            <a:rPr lang="en-US" sz="1400" kern="1200" dirty="0"/>
            <a:t>Connect With Big Corporations – Create Reputation &amp; Experience</a:t>
          </a:r>
        </a:p>
      </dsp:txBody>
      <dsp:txXfrm>
        <a:off x="2580768" y="1561629"/>
        <a:ext cx="2189531" cy="656859"/>
      </dsp:txXfrm>
    </dsp:sp>
    <dsp:sp modelId="{B7A31A14-57F4-4D53-9686-E8615360B610}">
      <dsp:nvSpPr>
        <dsp:cNvPr id="0" name=""/>
        <dsp:cNvSpPr/>
      </dsp:nvSpPr>
      <dsp:spPr>
        <a:xfrm>
          <a:off x="2580768" y="2253487"/>
          <a:ext cx="2189531" cy="216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88950">
            <a:lnSpc>
              <a:spcPct val="100000"/>
            </a:lnSpc>
            <a:spcBef>
              <a:spcPct val="0"/>
            </a:spcBef>
            <a:spcAft>
              <a:spcPct val="35000"/>
            </a:spcAft>
          </a:pPr>
          <a:r>
            <a:rPr lang="de-DE" sz="1100" kern="1200" dirty="0"/>
            <a:t>(</a:t>
          </a:r>
          <a:r>
            <a:rPr lang="hr-HR" sz="1100" kern="1200" dirty="0"/>
            <a:t>We will s</a:t>
          </a:r>
          <a:r>
            <a:rPr lang="en-US" sz="1100" kern="1200" dirty="0"/>
            <a:t>tart with a free service)</a:t>
          </a:r>
        </a:p>
      </dsp:txBody>
      <dsp:txXfrm>
        <a:off x="2580768" y="2253487"/>
        <a:ext cx="2189531" cy="216474"/>
      </dsp:txXfrm>
    </dsp:sp>
    <dsp:sp modelId="{68CCE588-9336-4639-8052-128D3F7367F0}">
      <dsp:nvSpPr>
        <dsp:cNvPr id="0" name=""/>
        <dsp:cNvSpPr/>
      </dsp:nvSpPr>
      <dsp:spPr>
        <a:xfrm>
          <a:off x="5153467" y="720047"/>
          <a:ext cx="766335" cy="7663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88D1ABF-E2AD-49F0-AD7C-0B45CB5793B2}">
      <dsp:nvSpPr>
        <dsp:cNvPr id="0" name=""/>
        <dsp:cNvSpPr/>
      </dsp:nvSpPr>
      <dsp:spPr>
        <a:xfrm>
          <a:off x="5153467" y="1561629"/>
          <a:ext cx="2189531" cy="656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100000"/>
            </a:lnSpc>
            <a:spcBef>
              <a:spcPct val="0"/>
            </a:spcBef>
            <a:spcAft>
              <a:spcPct val="35000"/>
            </a:spcAft>
            <a:defRPr b="1"/>
          </a:pPr>
          <a:r>
            <a:rPr lang="en-US" sz="1400" kern="1200" dirty="0"/>
            <a:t>Exclusive Contract With Consultants</a:t>
          </a:r>
        </a:p>
      </dsp:txBody>
      <dsp:txXfrm>
        <a:off x="5153467" y="1561629"/>
        <a:ext cx="2189531" cy="656859"/>
      </dsp:txXfrm>
    </dsp:sp>
    <dsp:sp modelId="{7CE668AF-A7F1-46FF-BA0B-CC28362C11FD}">
      <dsp:nvSpPr>
        <dsp:cNvPr id="0" name=""/>
        <dsp:cNvSpPr/>
      </dsp:nvSpPr>
      <dsp:spPr>
        <a:xfrm>
          <a:off x="5153467" y="2253487"/>
          <a:ext cx="2189531" cy="216474"/>
        </a:xfrm>
        <a:prstGeom prst="rect">
          <a:avLst/>
        </a:prstGeom>
        <a:noFill/>
        <a:ln>
          <a:noFill/>
        </a:ln>
        <a:effectLst/>
      </dsp:spPr>
      <dsp:style>
        <a:lnRef idx="0">
          <a:scrgbClr r="0" g="0" b="0"/>
        </a:lnRef>
        <a:fillRef idx="0">
          <a:scrgbClr r="0" g="0" b="0"/>
        </a:fillRef>
        <a:effectRef idx="0">
          <a:scrgbClr r="0" g="0" b="0"/>
        </a:effectRef>
        <a:fontRef idx="minor"/>
      </dsp:style>
    </dsp:sp>
    <dsp:sp modelId="{B1CAC92A-BD82-42E7-82FD-7EFDBAA86E3F}">
      <dsp:nvSpPr>
        <dsp:cNvPr id="0" name=""/>
        <dsp:cNvSpPr/>
      </dsp:nvSpPr>
      <dsp:spPr>
        <a:xfrm>
          <a:off x="7726166" y="720047"/>
          <a:ext cx="766335" cy="7663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6BDD747-3D09-454D-85CA-C084E1D66706}">
      <dsp:nvSpPr>
        <dsp:cNvPr id="0" name=""/>
        <dsp:cNvSpPr/>
      </dsp:nvSpPr>
      <dsp:spPr>
        <a:xfrm>
          <a:off x="7726166" y="1561629"/>
          <a:ext cx="2189531" cy="656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100000"/>
            </a:lnSpc>
            <a:spcBef>
              <a:spcPct val="0"/>
            </a:spcBef>
            <a:spcAft>
              <a:spcPct val="35000"/>
            </a:spcAft>
            <a:defRPr b="1"/>
          </a:pPr>
          <a:r>
            <a:rPr lang="en-US" sz="1400" kern="1200" dirty="0"/>
            <a:t>Small Market – Israel</a:t>
          </a:r>
        </a:p>
      </dsp:txBody>
      <dsp:txXfrm>
        <a:off x="7726166" y="1561629"/>
        <a:ext cx="2189531" cy="656859"/>
      </dsp:txXfrm>
    </dsp:sp>
    <dsp:sp modelId="{5EDBF7E2-0889-48D7-8892-FF57EEAC82C9}">
      <dsp:nvSpPr>
        <dsp:cNvPr id="0" name=""/>
        <dsp:cNvSpPr/>
      </dsp:nvSpPr>
      <dsp:spPr>
        <a:xfrm>
          <a:off x="7726166" y="2253487"/>
          <a:ext cx="2189531" cy="21647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55749-E73E-44A1-AC08-5A6AB69E9B95}">
      <dsp:nvSpPr>
        <dsp:cNvPr id="0" name=""/>
        <dsp:cNvSpPr/>
      </dsp:nvSpPr>
      <dsp:spPr>
        <a:xfrm>
          <a:off x="1659000" y="150019"/>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6311FD3-B6AF-4B24-99C3-8E5AF80D0339}">
      <dsp:nvSpPr>
        <dsp:cNvPr id="0" name=""/>
        <dsp:cNvSpPr/>
      </dsp:nvSpPr>
      <dsp:spPr>
        <a:xfrm>
          <a:off x="255000" y="179477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b="1"/>
          </a:pPr>
          <a:r>
            <a:rPr lang="hr-HR" sz="2000" kern="1200" dirty="0"/>
            <a:t>B2B</a:t>
          </a:r>
          <a:endParaRPr lang="en-US" sz="2000" kern="1200" dirty="0"/>
        </a:p>
      </dsp:txBody>
      <dsp:txXfrm>
        <a:off x="255000" y="1794777"/>
        <a:ext cx="4320000" cy="648000"/>
      </dsp:txXfrm>
    </dsp:sp>
    <dsp:sp modelId="{6F7B864B-6660-4ADB-A78B-FB967D49D95E}">
      <dsp:nvSpPr>
        <dsp:cNvPr id="0" name=""/>
        <dsp:cNvSpPr/>
      </dsp:nvSpPr>
      <dsp:spPr>
        <a:xfrm>
          <a:off x="255000" y="2504525"/>
          <a:ext cx="4320000" cy="732890"/>
        </a:xfrm>
        <a:prstGeom prst="rect">
          <a:avLst/>
        </a:prstGeom>
        <a:noFill/>
        <a:ln>
          <a:noFill/>
        </a:ln>
        <a:effectLst/>
      </dsp:spPr>
      <dsp:style>
        <a:lnRef idx="0">
          <a:scrgbClr r="0" g="0" b="0"/>
        </a:lnRef>
        <a:fillRef idx="0">
          <a:scrgbClr r="0" g="0" b="0"/>
        </a:fillRef>
        <a:effectRef idx="0">
          <a:scrgbClr r="0" g="0" b="0"/>
        </a:effectRef>
        <a:fontRef idx="minor"/>
      </dsp:style>
    </dsp:sp>
    <dsp:sp modelId="{2805225F-B71C-422C-ACA3-EB36D8C5ADEF}">
      <dsp:nvSpPr>
        <dsp:cNvPr id="0" name=""/>
        <dsp:cNvSpPr/>
      </dsp:nvSpPr>
      <dsp:spPr>
        <a:xfrm>
          <a:off x="6735000" y="150019"/>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80B703-6574-4E4B-995F-1A67B89911A7}">
      <dsp:nvSpPr>
        <dsp:cNvPr id="0" name=""/>
        <dsp:cNvSpPr/>
      </dsp:nvSpPr>
      <dsp:spPr>
        <a:xfrm>
          <a:off x="5331000" y="179477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b="1"/>
          </a:pPr>
          <a:r>
            <a:rPr lang="hr-HR" sz="2000" kern="1200" dirty="0"/>
            <a:t>Freemium model</a:t>
          </a:r>
          <a:r>
            <a:rPr lang="en-US" sz="2000" kern="1200" dirty="0"/>
            <a:t> - paid by the consulting company</a:t>
          </a:r>
          <a:r>
            <a:rPr lang="hr-HR" sz="2000" kern="1200" dirty="0"/>
            <a:t> </a:t>
          </a:r>
          <a:endParaRPr lang="en-US" sz="2000" kern="1200" dirty="0"/>
        </a:p>
      </dsp:txBody>
      <dsp:txXfrm>
        <a:off x="5331000" y="1794777"/>
        <a:ext cx="4320000" cy="648000"/>
      </dsp:txXfrm>
    </dsp:sp>
    <dsp:sp modelId="{77744D57-0448-47B0-AEFB-699DBE3B77AE}">
      <dsp:nvSpPr>
        <dsp:cNvPr id="0" name=""/>
        <dsp:cNvSpPr/>
      </dsp:nvSpPr>
      <dsp:spPr>
        <a:xfrm>
          <a:off x="5331000" y="2504525"/>
          <a:ext cx="4320000" cy="73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100000"/>
            </a:lnSpc>
            <a:spcBef>
              <a:spcPct val="0"/>
            </a:spcBef>
            <a:spcAft>
              <a:spcPct val="35000"/>
            </a:spcAft>
          </a:pPr>
          <a:r>
            <a:rPr lang="en-US" sz="1500" kern="1200" dirty="0"/>
            <a:t>(Just the data without the analysis)</a:t>
          </a:r>
        </a:p>
      </dsp:txBody>
      <dsp:txXfrm>
        <a:off x="5331000" y="2504525"/>
        <a:ext cx="4320000" cy="732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C5193-E211-42C8-83DB-4C93C12F6EE5}">
      <dsp:nvSpPr>
        <dsp:cNvPr id="0" name=""/>
        <dsp:cNvSpPr/>
      </dsp:nvSpPr>
      <dsp:spPr>
        <a:xfrm>
          <a:off x="560442" y="1990249"/>
          <a:ext cx="2852402" cy="542795"/>
        </a:xfrm>
        <a:prstGeom prst="homePlate">
          <a:avLst>
            <a:gd name="adj" fmla="val 4000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22300">
            <a:lnSpc>
              <a:spcPct val="90000"/>
            </a:lnSpc>
            <a:spcBef>
              <a:spcPct val="0"/>
            </a:spcBef>
            <a:spcAft>
              <a:spcPct val="35000"/>
            </a:spcAft>
          </a:pPr>
          <a:r>
            <a:rPr lang="en-US" sz="1400" kern="1200" dirty="0"/>
            <a:t>4Q - 20</a:t>
          </a:r>
          <a:r>
            <a:rPr lang="hr-HR" sz="1400" kern="1200" dirty="0"/>
            <a:t>20</a:t>
          </a:r>
          <a:endParaRPr lang="en-US" sz="1400" kern="1200" dirty="0"/>
        </a:p>
      </dsp:txBody>
      <dsp:txXfrm>
        <a:off x="560442" y="1990249"/>
        <a:ext cx="2743843" cy="542795"/>
      </dsp:txXfrm>
    </dsp:sp>
    <dsp:sp modelId="{3C46F5CF-A481-42AF-8C34-EAAC2126745F}">
      <dsp:nvSpPr>
        <dsp:cNvPr id="0" name=""/>
        <dsp:cNvSpPr/>
      </dsp:nvSpPr>
      <dsp:spPr>
        <a:xfrm>
          <a:off x="5808" y="0"/>
          <a:ext cx="3961669" cy="144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lvl="0" algn="ctr" defTabSz="622300">
            <a:lnSpc>
              <a:spcPct val="90000"/>
            </a:lnSpc>
            <a:spcBef>
              <a:spcPct val="0"/>
            </a:spcBef>
            <a:spcAft>
              <a:spcPct val="35000"/>
            </a:spcAft>
          </a:pPr>
          <a:r>
            <a:rPr lang="hr-HR" sz="1400" kern="1200" dirty="0"/>
            <a:t>MVP </a:t>
          </a:r>
        </a:p>
        <a:p>
          <a:pPr lvl="0" algn="ctr" defTabSz="622300">
            <a:lnSpc>
              <a:spcPct val="90000"/>
            </a:lnSpc>
            <a:spcBef>
              <a:spcPct val="0"/>
            </a:spcBef>
            <a:spcAft>
              <a:spcPct val="35000"/>
            </a:spcAft>
          </a:pPr>
          <a:r>
            <a:rPr lang="hr-HR" sz="1400" kern="1200" dirty="0"/>
            <a:t>Few service</a:t>
          </a:r>
          <a:r>
            <a:rPr lang="en-US" sz="1400" kern="1200" dirty="0"/>
            <a:t>s</a:t>
          </a:r>
        </a:p>
      </dsp:txBody>
      <dsp:txXfrm>
        <a:off x="5808" y="0"/>
        <a:ext cx="3961669" cy="1447454"/>
      </dsp:txXfrm>
    </dsp:sp>
    <dsp:sp modelId="{80A921CE-94F1-4360-A277-D27FA289DE48}">
      <dsp:nvSpPr>
        <dsp:cNvPr id="0" name=""/>
        <dsp:cNvSpPr/>
      </dsp:nvSpPr>
      <dsp:spPr>
        <a:xfrm>
          <a:off x="3412844" y="2261647"/>
          <a:ext cx="1109267" cy="0"/>
        </a:xfrm>
        <a:custGeom>
          <a:avLst/>
          <a:gdLst/>
          <a:ahLst/>
          <a:cxnLst/>
          <a:rect l="0" t="0" r="0" b="0"/>
          <a:pathLst>
            <a:path>
              <a:moveTo>
                <a:pt x="0" y="0"/>
              </a:moveTo>
              <a:lnTo>
                <a:pt x="1109267" y="0"/>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EB56E0-CADD-4A40-9508-9ABBB9222235}">
      <dsp:nvSpPr>
        <dsp:cNvPr id="0" name=""/>
        <dsp:cNvSpPr/>
      </dsp:nvSpPr>
      <dsp:spPr>
        <a:xfrm>
          <a:off x="1986643" y="1537920"/>
          <a:ext cx="0" cy="452329"/>
        </a:xfrm>
        <a:prstGeom prst="line">
          <a:avLst/>
        </a:prstGeom>
        <a:noFill/>
        <a:ln w="12700" cap="rnd"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6A51010-67D8-4ED5-A4E9-89804AC02C13}">
      <dsp:nvSpPr>
        <dsp:cNvPr id="0" name=""/>
        <dsp:cNvSpPr/>
      </dsp:nvSpPr>
      <dsp:spPr>
        <a:xfrm>
          <a:off x="1941410" y="1447454"/>
          <a:ext cx="90465" cy="90465"/>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255480-1CDA-42F7-BA12-25FA01F263A5}">
      <dsp:nvSpPr>
        <dsp:cNvPr id="0" name=""/>
        <dsp:cNvSpPr/>
      </dsp:nvSpPr>
      <dsp:spPr>
        <a:xfrm>
          <a:off x="4522112" y="1990249"/>
          <a:ext cx="2852402" cy="542795"/>
        </a:xfrm>
        <a:prstGeom prst="hexagon">
          <a:avLst>
            <a:gd name="adj" fmla="val 40000"/>
            <a:gd name="vf" fmla="val 11547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22300">
            <a:lnSpc>
              <a:spcPct val="90000"/>
            </a:lnSpc>
            <a:spcBef>
              <a:spcPct val="0"/>
            </a:spcBef>
            <a:spcAft>
              <a:spcPct val="35000"/>
            </a:spcAft>
          </a:pPr>
          <a:r>
            <a:rPr lang="en-US" sz="1400" kern="1200" dirty="0"/>
            <a:t>3Q 2021</a:t>
          </a:r>
        </a:p>
      </dsp:txBody>
      <dsp:txXfrm>
        <a:off x="4832185" y="2049254"/>
        <a:ext cx="2232256" cy="424785"/>
      </dsp:txXfrm>
    </dsp:sp>
    <dsp:sp modelId="{575CE88F-7486-4222-88AA-CA960BBDAEBE}">
      <dsp:nvSpPr>
        <dsp:cNvPr id="0" name=""/>
        <dsp:cNvSpPr/>
      </dsp:nvSpPr>
      <dsp:spPr>
        <a:xfrm>
          <a:off x="3967478" y="3075840"/>
          <a:ext cx="3961669" cy="144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lvl="0" algn="ctr" defTabSz="622300">
            <a:lnSpc>
              <a:spcPct val="90000"/>
            </a:lnSpc>
            <a:spcBef>
              <a:spcPct val="0"/>
            </a:spcBef>
            <a:spcAft>
              <a:spcPct val="35000"/>
            </a:spcAft>
          </a:pPr>
          <a:r>
            <a:rPr lang="en-US" sz="1400" kern="1200" dirty="0"/>
            <a:t>FULL</a:t>
          </a:r>
          <a:r>
            <a:rPr lang="hr-HR" sz="1400" kern="1200" dirty="0"/>
            <a:t> PLATFORM</a:t>
          </a:r>
          <a:endParaRPr lang="en-US" sz="1400" kern="1200" dirty="0"/>
        </a:p>
      </dsp:txBody>
      <dsp:txXfrm>
        <a:off x="3967478" y="3075840"/>
        <a:ext cx="3961669" cy="1447454"/>
      </dsp:txXfrm>
    </dsp:sp>
    <dsp:sp modelId="{DD8B653B-A195-4BC0-AE3F-0B156B431B0D}">
      <dsp:nvSpPr>
        <dsp:cNvPr id="0" name=""/>
        <dsp:cNvSpPr/>
      </dsp:nvSpPr>
      <dsp:spPr>
        <a:xfrm>
          <a:off x="7374514" y="2261647"/>
          <a:ext cx="1109267" cy="0"/>
        </a:xfrm>
        <a:custGeom>
          <a:avLst/>
          <a:gdLst/>
          <a:ahLst/>
          <a:cxnLst/>
          <a:rect l="0" t="0" r="0" b="0"/>
          <a:pathLst>
            <a:path>
              <a:moveTo>
                <a:pt x="0" y="0"/>
              </a:moveTo>
              <a:lnTo>
                <a:pt x="1109267" y="0"/>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3FC07D-2C58-4F1B-8FA0-7CFAAD964BDA}">
      <dsp:nvSpPr>
        <dsp:cNvPr id="0" name=""/>
        <dsp:cNvSpPr/>
      </dsp:nvSpPr>
      <dsp:spPr>
        <a:xfrm>
          <a:off x="5948313" y="2533045"/>
          <a:ext cx="0" cy="452329"/>
        </a:xfrm>
        <a:prstGeom prst="line">
          <a:avLst/>
        </a:prstGeom>
        <a:noFill/>
        <a:ln w="12700" cap="rnd"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08A185F-6329-47E8-BBBB-5E8F29D332EB}">
      <dsp:nvSpPr>
        <dsp:cNvPr id="0" name=""/>
        <dsp:cNvSpPr/>
      </dsp:nvSpPr>
      <dsp:spPr>
        <a:xfrm>
          <a:off x="5903080" y="2985374"/>
          <a:ext cx="90465" cy="90465"/>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BF017F-5CCB-4EB0-BC13-08F3005FDA43}">
      <dsp:nvSpPr>
        <dsp:cNvPr id="0" name=""/>
        <dsp:cNvSpPr/>
      </dsp:nvSpPr>
      <dsp:spPr>
        <a:xfrm rot="10800000">
          <a:off x="8483782" y="1990249"/>
          <a:ext cx="2852402" cy="542795"/>
        </a:xfrm>
        <a:prstGeom prst="homePlate">
          <a:avLst>
            <a:gd name="adj" fmla="val 4000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22300">
            <a:lnSpc>
              <a:spcPct val="90000"/>
            </a:lnSpc>
            <a:spcBef>
              <a:spcPct val="0"/>
            </a:spcBef>
            <a:spcAft>
              <a:spcPct val="35000"/>
            </a:spcAft>
          </a:pPr>
          <a:r>
            <a:rPr lang="en-US" sz="1400" kern="1200" dirty="0"/>
            <a:t>3Q 2022</a:t>
          </a:r>
        </a:p>
      </dsp:txBody>
      <dsp:txXfrm rot="10800000">
        <a:off x="8592341" y="1990249"/>
        <a:ext cx="2743843" cy="542795"/>
      </dsp:txXfrm>
    </dsp:sp>
    <dsp:sp modelId="{68260EBF-C7C5-4A5A-B3C1-6097F2315EF0}">
      <dsp:nvSpPr>
        <dsp:cNvPr id="0" name=""/>
        <dsp:cNvSpPr/>
      </dsp:nvSpPr>
      <dsp:spPr>
        <a:xfrm>
          <a:off x="7929148" y="0"/>
          <a:ext cx="3961669" cy="144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lvl="0" algn="ctr" defTabSz="622300">
            <a:lnSpc>
              <a:spcPct val="90000"/>
            </a:lnSpc>
            <a:spcBef>
              <a:spcPct val="0"/>
            </a:spcBef>
            <a:spcAft>
              <a:spcPct val="35000"/>
            </a:spcAft>
          </a:pPr>
          <a:r>
            <a:rPr lang="en-US" sz="1400" kern="1200" dirty="0"/>
            <a:t>U.S MARKET</a:t>
          </a:r>
        </a:p>
      </dsp:txBody>
      <dsp:txXfrm>
        <a:off x="7929148" y="0"/>
        <a:ext cx="3961669" cy="1447454"/>
      </dsp:txXfrm>
    </dsp:sp>
    <dsp:sp modelId="{2D27D712-BA6C-4ED6-BDA3-C6689AF495B9}">
      <dsp:nvSpPr>
        <dsp:cNvPr id="0" name=""/>
        <dsp:cNvSpPr/>
      </dsp:nvSpPr>
      <dsp:spPr>
        <a:xfrm>
          <a:off x="9909983" y="1537920"/>
          <a:ext cx="0" cy="452329"/>
        </a:xfrm>
        <a:prstGeom prst="line">
          <a:avLst/>
        </a:prstGeom>
        <a:noFill/>
        <a:ln w="12700" cap="rnd"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1C7C1DD-646D-414D-A97C-3F5B174EFBC7}">
      <dsp:nvSpPr>
        <dsp:cNvPr id="0" name=""/>
        <dsp:cNvSpPr/>
      </dsp:nvSpPr>
      <dsp:spPr>
        <a:xfrm>
          <a:off x="9864750" y="1447454"/>
          <a:ext cx="90465" cy="90465"/>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B35A0-49F4-4CC1-8B43-D5FDC5D9001F}">
      <dsp:nvSpPr>
        <dsp:cNvPr id="0" name=""/>
        <dsp:cNvSpPr/>
      </dsp:nvSpPr>
      <dsp:spPr>
        <a:xfrm>
          <a:off x="966281" y="879443"/>
          <a:ext cx="1033593" cy="10335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1785AD-EC8B-4535-B11E-B21B27D308E5}">
      <dsp:nvSpPr>
        <dsp:cNvPr id="0" name=""/>
        <dsp:cNvSpPr/>
      </dsp:nvSpPr>
      <dsp:spPr>
        <a:xfrm>
          <a:off x="6515" y="1983064"/>
          <a:ext cx="2953125" cy="44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b="1"/>
          </a:pPr>
          <a:r>
            <a:rPr lang="en-US" sz="1600" kern="1200"/>
            <a:t>Consultants</a:t>
          </a:r>
        </a:p>
      </dsp:txBody>
      <dsp:txXfrm>
        <a:off x="6515" y="1983064"/>
        <a:ext cx="2953125" cy="442968"/>
      </dsp:txXfrm>
    </dsp:sp>
    <dsp:sp modelId="{8715F517-644D-4C7C-B1DB-42F159C6ACA0}">
      <dsp:nvSpPr>
        <dsp:cNvPr id="0" name=""/>
        <dsp:cNvSpPr/>
      </dsp:nvSpPr>
      <dsp:spPr>
        <a:xfrm>
          <a:off x="6515" y="2458604"/>
          <a:ext cx="2953125" cy="49388"/>
        </a:xfrm>
        <a:prstGeom prst="rect">
          <a:avLst/>
        </a:prstGeom>
        <a:noFill/>
        <a:ln>
          <a:noFill/>
        </a:ln>
        <a:effectLst/>
      </dsp:spPr>
      <dsp:style>
        <a:lnRef idx="0">
          <a:scrgbClr r="0" g="0" b="0"/>
        </a:lnRef>
        <a:fillRef idx="0">
          <a:scrgbClr r="0" g="0" b="0"/>
        </a:fillRef>
        <a:effectRef idx="0">
          <a:scrgbClr r="0" g="0" b="0"/>
        </a:effectRef>
        <a:fontRef idx="minor"/>
      </dsp:style>
    </dsp:sp>
    <dsp:sp modelId="{C2E05657-135A-401B-96F8-D5EBD1F20AF2}">
      <dsp:nvSpPr>
        <dsp:cNvPr id="0" name=""/>
        <dsp:cNvSpPr/>
      </dsp:nvSpPr>
      <dsp:spPr>
        <a:xfrm>
          <a:off x="4436203" y="879443"/>
          <a:ext cx="1033593" cy="10335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9E6B474-8A68-4998-BED1-E36201F2B209}">
      <dsp:nvSpPr>
        <dsp:cNvPr id="0" name=""/>
        <dsp:cNvSpPr/>
      </dsp:nvSpPr>
      <dsp:spPr>
        <a:xfrm>
          <a:off x="3476437" y="1983064"/>
          <a:ext cx="2953125" cy="44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b="1"/>
          </a:pPr>
          <a:r>
            <a:rPr lang="en-US" sz="1600" kern="1200" dirty="0"/>
            <a:t>AI - Technology Professionals </a:t>
          </a:r>
        </a:p>
      </dsp:txBody>
      <dsp:txXfrm>
        <a:off x="3476437" y="1983064"/>
        <a:ext cx="2953125" cy="442968"/>
      </dsp:txXfrm>
    </dsp:sp>
    <dsp:sp modelId="{7B10509F-CE48-4A4B-BBF9-4376EAA8B7F4}">
      <dsp:nvSpPr>
        <dsp:cNvPr id="0" name=""/>
        <dsp:cNvSpPr/>
      </dsp:nvSpPr>
      <dsp:spPr>
        <a:xfrm>
          <a:off x="3476437" y="2458604"/>
          <a:ext cx="2953125" cy="49388"/>
        </a:xfrm>
        <a:prstGeom prst="rect">
          <a:avLst/>
        </a:prstGeom>
        <a:noFill/>
        <a:ln>
          <a:noFill/>
        </a:ln>
        <a:effectLst/>
      </dsp:spPr>
      <dsp:style>
        <a:lnRef idx="0">
          <a:scrgbClr r="0" g="0" b="0"/>
        </a:lnRef>
        <a:fillRef idx="0">
          <a:scrgbClr r="0" g="0" b="0"/>
        </a:fillRef>
        <a:effectRef idx="0">
          <a:scrgbClr r="0" g="0" b="0"/>
        </a:effectRef>
        <a:fontRef idx="minor"/>
      </dsp:style>
    </dsp:sp>
    <dsp:sp modelId="{C834C29F-32C7-41CF-B6B5-38D9C261096B}">
      <dsp:nvSpPr>
        <dsp:cNvPr id="0" name=""/>
        <dsp:cNvSpPr/>
      </dsp:nvSpPr>
      <dsp:spPr>
        <a:xfrm>
          <a:off x="7906125" y="879443"/>
          <a:ext cx="1033593" cy="10335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A4C5339-23DA-435C-8AEF-4CB1D7BD3D0D}">
      <dsp:nvSpPr>
        <dsp:cNvPr id="0" name=""/>
        <dsp:cNvSpPr/>
      </dsp:nvSpPr>
      <dsp:spPr>
        <a:xfrm>
          <a:off x="6946359" y="1983064"/>
          <a:ext cx="2953125" cy="44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b="1"/>
          </a:pPr>
          <a:r>
            <a:rPr lang="en-US" sz="1600" kern="1200" dirty="0"/>
            <a:t>information Security</a:t>
          </a:r>
        </a:p>
      </dsp:txBody>
      <dsp:txXfrm>
        <a:off x="6946359" y="1983064"/>
        <a:ext cx="2953125" cy="442968"/>
      </dsp:txXfrm>
    </dsp:sp>
    <dsp:sp modelId="{E014B721-1103-4225-A753-3900C300D1B2}">
      <dsp:nvSpPr>
        <dsp:cNvPr id="0" name=""/>
        <dsp:cNvSpPr/>
      </dsp:nvSpPr>
      <dsp:spPr>
        <a:xfrm>
          <a:off x="6851239" y="2555899"/>
          <a:ext cx="2953125" cy="4938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xmlns="">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0.40298</cdr:x>
      <cdr:y>0.32394</cdr:y>
    </cdr:from>
    <cdr:to>
      <cdr:x>0.59702</cdr:x>
      <cdr:y>0.53119</cdr:y>
    </cdr:to>
    <cdr:cxnSp macro="">
      <cdr:nvCxnSpPr>
        <cdr:cNvPr id="3" name="מחבר חץ ישר 2">
          <a:extLst xmlns:a="http://schemas.openxmlformats.org/drawingml/2006/main">
            <a:ext uri="{FF2B5EF4-FFF2-40B4-BE49-F238E27FC236}">
              <a16:creationId xmlns:a16="http://schemas.microsoft.com/office/drawing/2014/main" xmlns="" id="{945B8300-B93F-4D0B-929A-C9D7F2C3DF6B}"/>
            </a:ext>
          </a:extLst>
        </cdr:cNvPr>
        <cdr:cNvCxnSpPr/>
      </cdr:nvCxnSpPr>
      <cdr:spPr>
        <a:xfrm xmlns:a="http://schemas.openxmlformats.org/drawingml/2006/main" flipV="1">
          <a:off x="2525386" y="1338018"/>
          <a:ext cx="1215957" cy="856034"/>
        </a:xfrm>
        <a:prstGeom xmlns:a="http://schemas.openxmlformats.org/drawingml/2006/main" prst="straightConnector1">
          <a:avLst/>
        </a:prstGeom>
        <a:ln xmlns:a="http://schemas.openxmlformats.org/drawingml/2006/main" w="76200">
          <a:solidFill>
            <a:srgbClr val="0070C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DB1B9D-5FD8-46B1-A173-F00497598741}" type="datetimeFigureOut">
              <a:rPr lang="en-US" smtClean="0"/>
              <a:pPr/>
              <a:t>6/4/2020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142BC-A7BD-4276-975D-6351998F7C85}" type="slidenum">
              <a:rPr lang="en-US" smtClean="0"/>
              <a:pPr/>
              <a:t>‹#›</a:t>
            </a:fld>
            <a:endParaRPr lang="en-US" dirty="0"/>
          </a:p>
        </p:txBody>
      </p:sp>
    </p:spTree>
    <p:extLst>
      <p:ext uri="{BB962C8B-B14F-4D97-AF65-F5344CB8AC3E}">
        <p14:creationId xmlns:p14="http://schemas.microsoft.com/office/powerpoint/2010/main" val="234448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EDBAC8D9-C124-4B74-9CB9-474FDD0AD4C5}" type="datetime1">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929983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DBAC8D9-C124-4B74-9CB9-474FDD0AD4C5}" type="datetime1">
              <a:rPr lang="en-US" smtClean="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545906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EDBAC8D9-C124-4B74-9CB9-474FDD0AD4C5}" type="datetime1">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630210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EDBAC8D9-C124-4B74-9CB9-474FDD0AD4C5}" type="datetime1">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797535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EDBAC8D9-C124-4B74-9CB9-474FDD0AD4C5}" type="datetime1">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8474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EDBAC8D9-C124-4B74-9CB9-474FDD0AD4C5}" type="datetime1">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069896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EDBAC8D9-C124-4B74-9CB9-474FDD0AD4C5}" type="datetime1">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189870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EDBAC8D9-C124-4B74-9CB9-474FDD0AD4C5}" type="datetime1">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70943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EDBAC8D9-C124-4B74-9CB9-474FDD0AD4C5}" type="datetime1">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860551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EDBAC8D9-C124-4B74-9CB9-474FDD0AD4C5}" type="datetime1">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799067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EDBAC8D9-C124-4B74-9CB9-474FDD0AD4C5}" type="datetime1">
              <a:rPr lang="en-US" smtClean="0"/>
              <a:pPr/>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084102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EDBAC8D9-C124-4B74-9CB9-474FDD0AD4C5}" type="datetime1">
              <a:rPr lang="en-US" smtClean="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279935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EDBAC8D9-C124-4B74-9CB9-474FDD0AD4C5}" type="datetime1">
              <a:rPr lang="en-US" smtClean="0"/>
              <a:pPr/>
              <a:t>6/4/2020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618557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EDBAC8D9-C124-4B74-9CB9-474FDD0AD4C5}" type="datetime1">
              <a:rPr lang="en-US" smtClean="0"/>
              <a:pPr/>
              <a:t>6/4/2020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235854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AC8D9-C124-4B74-9CB9-474FDD0AD4C5}" type="datetime1">
              <a:rPr lang="en-US" smtClean="0"/>
              <a:pPr/>
              <a:t>6/4/2020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973058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EDBAC8D9-C124-4B74-9CB9-474FDD0AD4C5}" type="datetime1">
              <a:rPr lang="en-US" smtClean="0"/>
              <a:pPr/>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847999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he-IL"/>
              <a:t>לחץ כדי לערוך סגנון כותרת של תבנית בסיס</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a:xfrm>
            <a:off x="6399212" y="5883275"/>
            <a:ext cx="914400" cy="365125"/>
          </a:xfrm>
        </p:spPr>
        <p:txBody>
          <a:bodyPr/>
          <a:lstStyle/>
          <a:p>
            <a:fld id="{EDBAC8D9-C124-4B74-9CB9-474FDD0AD4C5}" type="datetime1">
              <a:rPr lang="en-US" smtClean="0"/>
              <a:pPr/>
              <a:t>6/4/2020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72179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EDBAC8D9-C124-4B74-9CB9-474FDD0AD4C5}" type="datetime1">
              <a:rPr lang="en-US" smtClean="0"/>
              <a:pPr/>
              <a:t>6/4/2020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96563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descr="A circuit board digital representations with numbers and lines">
            <a:extLst>
              <a:ext uri="{FF2B5EF4-FFF2-40B4-BE49-F238E27FC236}">
                <a16:creationId xmlns:a16="http://schemas.microsoft.com/office/drawing/2014/main" xmlns="" id="{1A3477DC-B338-4F74-BC24-AFDF096E5A7F}"/>
              </a:ext>
            </a:extLst>
          </p:cNvPr>
          <p:cNvPicPr>
            <a:picLocks noChangeAspect="1"/>
          </p:cNvPicPr>
          <p:nvPr/>
        </p:nvPicPr>
        <p:blipFill rotWithShape="1">
          <a:blip r:embed="rId2">
            <a:alphaModFix amt="40000"/>
          </a:blip>
          <a:srcRect t="5956" b="11018"/>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7D2DBA70-3C88-4960-B0D4-84FCD42B19DB}"/>
              </a:ext>
            </a:extLst>
          </p:cNvPr>
          <p:cNvSpPr>
            <a:spLocks noGrp="1"/>
          </p:cNvSpPr>
          <p:nvPr>
            <p:ph type="ctrTitle"/>
          </p:nvPr>
        </p:nvSpPr>
        <p:spPr>
          <a:xfrm>
            <a:off x="741066" y="1107507"/>
            <a:ext cx="10144260" cy="1701679"/>
          </a:xfrm>
        </p:spPr>
        <p:txBody>
          <a:bodyPr vert="horz" lIns="91440" tIns="45720" rIns="91440" bIns="45720" rtlCol="0" anchor="b">
            <a:normAutofit/>
          </a:bodyPr>
          <a:lstStyle/>
          <a:p>
            <a:pPr algn="ctr"/>
            <a:r>
              <a:rPr lang="en-US" sz="8800" i="1" dirty="0">
                <a:solidFill>
                  <a:schemeClr val="tx1"/>
                </a:solidFill>
                <a:effectLst>
                  <a:outerShdw blurRad="38100" dist="38100" dir="2700000" algn="tl">
                    <a:srgbClr val="000000">
                      <a:alpha val="43137"/>
                    </a:srgbClr>
                  </a:outerShdw>
                </a:effectLst>
                <a:latin typeface="AR DARLING" panose="02000000000000000000" pitchFamily="2" charset="0"/>
              </a:rPr>
              <a:t>“</a:t>
            </a:r>
            <a:r>
              <a:rPr lang="en-US" sz="8800" i="1" dirty="0" err="1">
                <a:solidFill>
                  <a:schemeClr val="tx1"/>
                </a:solidFill>
                <a:effectLst>
                  <a:outerShdw blurRad="38100" dist="38100" dir="2700000" algn="tl">
                    <a:srgbClr val="000000">
                      <a:alpha val="43137"/>
                    </a:srgbClr>
                  </a:outerShdw>
                </a:effectLst>
                <a:latin typeface="AR DARLING" panose="02000000000000000000" pitchFamily="2" charset="0"/>
              </a:rPr>
              <a:t>Bringit</a:t>
            </a:r>
            <a:r>
              <a:rPr lang="en-US" sz="8800" i="1" dirty="0">
                <a:solidFill>
                  <a:schemeClr val="tx1"/>
                </a:solidFill>
                <a:effectLst>
                  <a:outerShdw blurRad="38100" dist="38100" dir="2700000" algn="tl">
                    <a:srgbClr val="000000">
                      <a:alpha val="43137"/>
                    </a:srgbClr>
                  </a:outerShdw>
                </a:effectLst>
                <a:latin typeface="AR DARLING" panose="02000000000000000000" pitchFamily="2" charset="0"/>
              </a:rPr>
              <a:t>”</a:t>
            </a:r>
          </a:p>
        </p:txBody>
      </p:sp>
    </p:spTree>
    <p:extLst>
      <p:ext uri="{BB962C8B-B14F-4D97-AF65-F5344CB8AC3E}">
        <p14:creationId xmlns:p14="http://schemas.microsoft.com/office/powerpoint/2010/main" val="309834102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1141413" y="609600"/>
            <a:ext cx="9905998" cy="1468582"/>
          </a:xfrm>
        </p:spPr>
        <p:txBody>
          <a:bodyPr vert="horz" lIns="91440" tIns="45720" rIns="91440" bIns="45720" rtlCol="0" anchor="ctr">
            <a:normAutofit/>
          </a:bodyPr>
          <a:lstStyle/>
          <a:p>
            <a:r>
              <a:rPr lang="en-US" dirty="0"/>
              <a:t>Business model </a:t>
            </a:r>
            <a:r>
              <a:rPr lang="en-US"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 </a:t>
            </a:r>
            <a:r>
              <a:rPr lang="en-US" dirty="0">
                <a:solidFill>
                  <a:prstClr val="white">
                    <a:hueOff val="0"/>
                    <a:satOff val="0"/>
                    <a:lumOff val="0"/>
                    <a:alphaOff val="0"/>
                  </a:prstClr>
                </a:solidFill>
              </a:rPr>
              <a:t>Lean</a:t>
            </a:r>
            <a:r>
              <a:rPr lang="en-US" dirty="0"/>
              <a:t> </a:t>
            </a:r>
            <a:r>
              <a:rPr lang="en-US" dirty="0">
                <a:solidFill>
                  <a:prstClr val="white">
                    <a:hueOff val="0"/>
                    <a:satOff val="0"/>
                    <a:lumOff val="0"/>
                    <a:alphaOff val="0"/>
                  </a:prstClr>
                </a:solidFill>
              </a:rPr>
              <a:t>Startup</a:t>
            </a:r>
            <a:r>
              <a:rPr lang="en-US" b="1" dirty="0">
                <a:solidFill>
                  <a:prstClr val="white">
                    <a:hueOff val="0"/>
                    <a:satOff val="0"/>
                    <a:lumOff val="0"/>
                    <a:alphaOff val="0"/>
                  </a:prstClr>
                </a:solidFill>
              </a:rPr>
              <a:t/>
            </a:r>
            <a:br>
              <a:rPr lang="en-US" b="1" dirty="0">
                <a:solidFill>
                  <a:prstClr val="white">
                    <a:hueOff val="0"/>
                    <a:satOff val="0"/>
                    <a:lumOff val="0"/>
                    <a:alphaOff val="0"/>
                  </a:prstClr>
                </a:solidFill>
              </a:rPr>
            </a:br>
            <a:endParaRPr lang="en-US"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graphicFrame>
        <p:nvGraphicFramePr>
          <p:cNvPr id="7" name="Rezervirano mjesto sadržaja 2">
            <a:extLst>
              <a:ext uri="{FF2B5EF4-FFF2-40B4-BE49-F238E27FC236}">
                <a16:creationId xmlns:a16="http://schemas.microsoft.com/office/drawing/2014/main" xmlns="" id="{03738B81-9255-4C9C-9E6B-BEBBA4C9F83F}"/>
              </a:ext>
            </a:extLst>
          </p:cNvPr>
          <p:cNvGraphicFramePr>
            <a:graphicFrameLocks noGrp="1"/>
          </p:cNvGraphicFramePr>
          <p:nvPr>
            <p:ph sz="half" idx="1"/>
            <p:extLst>
              <p:ext uri="{D42A27DB-BD31-4B8C-83A1-F6EECF244321}">
                <p14:modId xmlns:p14="http://schemas.microsoft.com/office/powerpoint/2010/main" val="1365810391"/>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50EC9-7E7D-4648-AC38-2A7BCBFB2EF6}"/>
              </a:ext>
            </a:extLst>
          </p:cNvPr>
          <p:cNvSpPr>
            <a:spLocks noGrp="1"/>
          </p:cNvSpPr>
          <p:nvPr>
            <p:ph type="title"/>
          </p:nvPr>
        </p:nvSpPr>
        <p:spPr>
          <a:xfrm>
            <a:off x="1141413" y="609600"/>
            <a:ext cx="9905998" cy="1468582"/>
          </a:xfrm>
        </p:spPr>
        <p:txBody>
          <a:bodyPr>
            <a:normAutofit/>
          </a:bodyPr>
          <a:lstStyle/>
          <a:p>
            <a:pPr lvl="0"/>
            <a:r>
              <a:rPr lang="en-US"/>
              <a:t>Scale up strategy</a:t>
            </a:r>
            <a:r>
              <a:rPr lang="hr-HR"/>
              <a:t> </a:t>
            </a:r>
            <a:endParaRPr lang="en-US"/>
          </a:p>
        </p:txBody>
      </p:sp>
      <p:graphicFrame>
        <p:nvGraphicFramePr>
          <p:cNvPr id="22" name="Content Placeholder 2" descr="Hexagon timeline SmartArt">
            <a:extLst>
              <a:ext uri="{FF2B5EF4-FFF2-40B4-BE49-F238E27FC236}">
                <a16:creationId xmlns:a16="http://schemas.microsoft.com/office/drawing/2014/main" xmlns="" id="{6BF0F168-BD28-497A-AC13-24AB8C638291}"/>
              </a:ext>
            </a:extLst>
          </p:cNvPr>
          <p:cNvGraphicFramePr/>
          <p:nvPr>
            <p:extLst>
              <p:ext uri="{D42A27DB-BD31-4B8C-83A1-F6EECF244321}">
                <p14:modId xmlns:p14="http://schemas.microsoft.com/office/powerpoint/2010/main" val="1635056584"/>
              </p:ext>
            </p:extLst>
          </p:nvPr>
        </p:nvGraphicFramePr>
        <p:xfrm>
          <a:off x="0" y="1725105"/>
          <a:ext cx="11896627" cy="4523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7948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1075425" y="72272"/>
            <a:ext cx="9905998" cy="1468582"/>
          </a:xfrm>
        </p:spPr>
        <p:txBody>
          <a:bodyPr vert="horz" lIns="91440" tIns="45720" rIns="91440" bIns="45720" rtlCol="0" anchor="ctr">
            <a:normAutofit/>
          </a:bodyPr>
          <a:lstStyle/>
          <a:p>
            <a:r>
              <a:rPr lang="en-US"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Our te</a:t>
            </a:r>
            <a:r>
              <a:rPr lang="en-US" dirty="0"/>
              <a:t>a</a:t>
            </a:r>
            <a:r>
              <a:rPr lang="en-US"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m</a:t>
            </a:r>
          </a:p>
        </p:txBody>
      </p:sp>
      <p:graphicFrame>
        <p:nvGraphicFramePr>
          <p:cNvPr id="7" name="Rezervirano mjesto sadržaja 2">
            <a:extLst>
              <a:ext uri="{FF2B5EF4-FFF2-40B4-BE49-F238E27FC236}">
                <a16:creationId xmlns:a16="http://schemas.microsoft.com/office/drawing/2014/main" xmlns="" id="{B0F8D2F4-4013-498C-9220-BE65166E3E10}"/>
              </a:ext>
            </a:extLst>
          </p:cNvPr>
          <p:cNvGraphicFramePr>
            <a:graphicFrameLocks noGrp="1"/>
          </p:cNvGraphicFramePr>
          <p:nvPr>
            <p:ph sz="half" idx="2"/>
            <p:extLst>
              <p:ext uri="{D42A27DB-BD31-4B8C-83A1-F6EECF244321}">
                <p14:modId xmlns:p14="http://schemas.microsoft.com/office/powerpoint/2010/main" val="2877034340"/>
              </p:ext>
            </p:extLst>
          </p:nvPr>
        </p:nvGraphicFramePr>
        <p:xfrm>
          <a:off x="915170" y="1053544"/>
          <a:ext cx="9906000"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קבוצה 3">
            <a:extLst>
              <a:ext uri="{FF2B5EF4-FFF2-40B4-BE49-F238E27FC236}">
                <a16:creationId xmlns:a16="http://schemas.microsoft.com/office/drawing/2014/main" xmlns="" id="{71A061C6-9A66-4F02-81BD-E01E2A46B4B4}"/>
              </a:ext>
            </a:extLst>
          </p:cNvPr>
          <p:cNvGrpSpPr/>
          <p:nvPr/>
        </p:nvGrpSpPr>
        <p:grpSpPr>
          <a:xfrm>
            <a:off x="4391607" y="3934386"/>
            <a:ext cx="2953125" cy="1013187"/>
            <a:chOff x="6851239" y="2374248"/>
            <a:chExt cx="2953125" cy="1013187"/>
          </a:xfrm>
        </p:grpSpPr>
        <p:sp>
          <p:nvSpPr>
            <p:cNvPr id="5" name="מלבן 4">
              <a:extLst>
                <a:ext uri="{FF2B5EF4-FFF2-40B4-BE49-F238E27FC236}">
                  <a16:creationId xmlns:a16="http://schemas.microsoft.com/office/drawing/2014/main" xmlns="" id="{828EEC06-73C3-4C3F-B7F9-6D902C5D45CB}"/>
                </a:ext>
              </a:extLst>
            </p:cNvPr>
            <p:cNvSpPr/>
            <p:nvPr/>
          </p:nvSpPr>
          <p:spPr>
            <a:xfrm>
              <a:off x="6851239" y="2374248"/>
              <a:ext cx="2953125" cy="10131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תיבת טקסט 5">
              <a:extLst>
                <a:ext uri="{FF2B5EF4-FFF2-40B4-BE49-F238E27FC236}">
                  <a16:creationId xmlns:a16="http://schemas.microsoft.com/office/drawing/2014/main" xmlns="" id="{30991CE2-BB97-4276-80EA-5F395E4F6618}"/>
                </a:ext>
              </a:extLst>
            </p:cNvPr>
            <p:cNvSpPr txBox="1"/>
            <p:nvPr/>
          </p:nvSpPr>
          <p:spPr>
            <a:xfrm>
              <a:off x="6851239" y="2374248"/>
              <a:ext cx="2953125" cy="1013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b="1" kern="1200" dirty="0"/>
                <a:t>The perfect team</a:t>
              </a:r>
              <a:r>
                <a:rPr lang="hr-HR" sz="3600" b="1" kern="1200" dirty="0"/>
                <a:t>! </a:t>
              </a:r>
              <a:endParaRPr lang="en-US" sz="3600" kern="1200"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FB29B5A8-F078-4B29-87A2-61A431D1A1B7}"/>
              </a:ext>
            </a:extLst>
          </p:cNvPr>
          <p:cNvPicPr>
            <a:picLocks noChangeAspect="1"/>
          </p:cNvPicPr>
          <p:nvPr/>
        </p:nvPicPr>
        <p:blipFill rotWithShape="1">
          <a:blip r:embed="rId3">
            <a:alphaModFix amt="15000"/>
          </a:blip>
          <a:srcRect t="15094"/>
          <a:stretch/>
        </p:blipFill>
        <p:spPr>
          <a:xfrm>
            <a:off x="20" y="10"/>
            <a:ext cx="12191980" cy="6857990"/>
          </a:xfrm>
          <a:prstGeom prst="rect">
            <a:avLst/>
          </a:prstGeom>
        </p:spPr>
      </p:pic>
      <p:sp>
        <p:nvSpPr>
          <p:cNvPr id="2" name="Naslov 1"/>
          <p:cNvSpPr>
            <a:spLocks noGrp="1"/>
          </p:cNvSpPr>
          <p:nvPr>
            <p:ph type="ctrTitle"/>
          </p:nvPr>
        </p:nvSpPr>
        <p:spPr>
          <a:xfrm>
            <a:off x="1757889" y="1533729"/>
            <a:ext cx="8676222" cy="3200400"/>
          </a:xfrm>
        </p:spPr>
        <p:txBody>
          <a:bodyPr>
            <a:normAutofit/>
          </a:bodyPr>
          <a:lstStyle/>
          <a:p>
            <a:pPr>
              <a:lnSpc>
                <a:spcPct val="90000"/>
              </a:lnSpc>
            </a:pPr>
            <a:r>
              <a:rPr lang="hr-HR" sz="3700" dirty="0"/>
              <a:t>Thank</a:t>
            </a:r>
            <a:r>
              <a:rPr lang="de-DE" sz="3700" dirty="0"/>
              <a:t> </a:t>
            </a:r>
            <a:r>
              <a:rPr lang="de-DE" sz="3700" dirty="0" err="1"/>
              <a:t>You</a:t>
            </a:r>
            <a:r>
              <a:rPr lang="hr-HR" sz="3700" dirty="0"/>
              <a:t> for </a:t>
            </a:r>
            <a:r>
              <a:rPr lang="en-US" sz="3700" dirty="0"/>
              <a:t>your time!</a:t>
            </a:r>
            <a:br>
              <a:rPr lang="en-US" sz="3700" dirty="0"/>
            </a:br>
            <a:r>
              <a:rPr lang="en-US" sz="3700" dirty="0"/>
              <a:t/>
            </a:r>
            <a:br>
              <a:rPr lang="en-US" sz="3700" dirty="0"/>
            </a:br>
            <a:r>
              <a:rPr lang="en-US" sz="3700" dirty="0"/>
              <a:t/>
            </a:r>
            <a:br>
              <a:rPr lang="en-US" sz="3700" dirty="0"/>
            </a:br>
            <a:r>
              <a:rPr lang="en-US" sz="3700" dirty="0"/>
              <a:t/>
            </a:r>
            <a:br>
              <a:rPr lang="en-US" sz="3700" dirty="0"/>
            </a:br>
            <a:r>
              <a:rPr lang="en-US" sz="3700" dirty="0"/>
              <a:t>We are Looking forward to </a:t>
            </a:r>
            <a:r>
              <a:rPr lang="en-US" sz="3700"/>
              <a:t>a Further collaboration!</a:t>
            </a:r>
            <a:endParaRPr lang="hr-HR" sz="37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xmlns="" id="{FE23EEE6-F929-47FE-AB72-13621751D4E4}"/>
              </a:ext>
            </a:extLst>
          </p:cNvPr>
          <p:cNvSpPr txBox="1">
            <a:spLocks/>
          </p:cNvSpPr>
          <p:nvPr/>
        </p:nvSpPr>
        <p:spPr>
          <a:xfrm>
            <a:off x="2780908" y="1960776"/>
            <a:ext cx="7323695" cy="3558619"/>
          </a:xfrm>
          <a:prstGeom prst="rect">
            <a:avLst/>
          </a:prstGeom>
        </p:spPr>
        <p:txBody>
          <a:bodyPr vert="horz" lIns="91440" tIns="45720" rIns="91440" bIns="45720" rtlCol="0" anchor="ctr">
            <a:normAutofit fontScale="92500" lnSpcReduction="10000"/>
          </a:bodyPr>
          <a:lstStyle>
            <a:lvl1pPr marL="0" indent="0" algn="l" defTabSz="457200" rtl="0" eaLnBrk="1" latinLnBrk="0" hangingPunct="1">
              <a:spcBef>
                <a:spcPct val="20000"/>
              </a:spcBef>
              <a:spcAft>
                <a:spcPts val="600"/>
              </a:spcAft>
              <a:buClr>
                <a:schemeClr val="tx1"/>
              </a:buClr>
              <a:buSzPct val="100000"/>
              <a:buFont typeface="Arial"/>
              <a:buNone/>
              <a:defRPr sz="2800" b="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100000"/>
              <a:buFont typeface="Arial"/>
              <a:buNone/>
              <a:defRPr sz="2000" b="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100000"/>
              <a:buFont typeface="Arial"/>
              <a:buNone/>
              <a:defRPr sz="1800" b="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100000"/>
              <a:buFont typeface="Arial"/>
              <a:buNone/>
              <a:defRPr sz="1600" b="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100000"/>
              <a:buFont typeface="Arial"/>
              <a:buNone/>
              <a:defRPr sz="1600" b="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100000"/>
              <a:buFont typeface="Arial"/>
              <a:buNone/>
              <a:defRPr sz="1600" b="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100000"/>
              <a:buFont typeface="Arial"/>
              <a:buNone/>
              <a:defRPr sz="1600" b="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100000"/>
              <a:buFont typeface="Arial"/>
              <a:buNone/>
              <a:defRPr sz="1600" b="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100000"/>
              <a:buFont typeface="Arial"/>
              <a:buNone/>
              <a:defRPr sz="1600" b="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buClr>
                <a:srgbClr val="FF6552"/>
              </a:buClr>
            </a:pPr>
            <a:r>
              <a:rPr lang="en-US" sz="2400" i="1" dirty="0">
                <a:solidFill>
                  <a:schemeClr val="tx2"/>
                </a:solidFill>
              </a:rPr>
              <a:t>Jan-</a:t>
            </a:r>
            <a:r>
              <a:rPr lang="en-US" sz="2400" i="1" dirty="0" err="1">
                <a:solidFill>
                  <a:schemeClr val="tx2"/>
                </a:solidFill>
              </a:rPr>
              <a:t>philipp</a:t>
            </a:r>
            <a:r>
              <a:rPr lang="en-US" sz="2400" i="1" dirty="0">
                <a:solidFill>
                  <a:schemeClr val="tx2"/>
                </a:solidFill>
              </a:rPr>
              <a:t> </a:t>
            </a:r>
            <a:r>
              <a:rPr lang="en-US" sz="2400" i="1" dirty="0" err="1">
                <a:solidFill>
                  <a:schemeClr val="tx2"/>
                </a:solidFill>
              </a:rPr>
              <a:t>stöhr</a:t>
            </a:r>
            <a:r>
              <a:rPr lang="en-US" sz="2400" i="1" dirty="0">
                <a:solidFill>
                  <a:schemeClr val="tx2"/>
                </a:solidFill>
              </a:rPr>
              <a:t> - C.E.O</a:t>
            </a:r>
          </a:p>
          <a:p>
            <a:pPr>
              <a:buClr>
                <a:srgbClr val="FF6552"/>
              </a:buClr>
            </a:pPr>
            <a:r>
              <a:rPr lang="en-US" sz="2400" i="1" dirty="0">
                <a:solidFill>
                  <a:schemeClr val="tx2"/>
                </a:solidFill>
              </a:rPr>
              <a:t>Doron </a:t>
            </a:r>
            <a:r>
              <a:rPr lang="en-US" sz="2400" i="1" dirty="0" err="1">
                <a:solidFill>
                  <a:schemeClr val="tx2"/>
                </a:solidFill>
              </a:rPr>
              <a:t>ratzon</a:t>
            </a:r>
            <a:r>
              <a:rPr lang="en-US" sz="2400" i="1" dirty="0">
                <a:solidFill>
                  <a:schemeClr val="tx2"/>
                </a:solidFill>
              </a:rPr>
              <a:t> - C.O.O</a:t>
            </a:r>
          </a:p>
          <a:p>
            <a:pPr>
              <a:buClr>
                <a:srgbClr val="FF6552"/>
              </a:buClr>
            </a:pPr>
            <a:r>
              <a:rPr lang="en-US" sz="2400" i="1" dirty="0">
                <a:solidFill>
                  <a:schemeClr val="tx2"/>
                </a:solidFill>
              </a:rPr>
              <a:t>Sandra </a:t>
            </a:r>
            <a:r>
              <a:rPr lang="en-US" sz="2400" i="1" dirty="0" err="1">
                <a:solidFill>
                  <a:schemeClr val="tx2"/>
                </a:solidFill>
              </a:rPr>
              <a:t>bulić</a:t>
            </a:r>
            <a:r>
              <a:rPr lang="en-US" sz="2400" i="1" dirty="0">
                <a:solidFill>
                  <a:schemeClr val="tx2"/>
                </a:solidFill>
              </a:rPr>
              <a:t>  - C.F.O</a:t>
            </a:r>
          </a:p>
          <a:p>
            <a:pPr>
              <a:buClr>
                <a:srgbClr val="FF6552"/>
              </a:buClr>
            </a:pPr>
            <a:r>
              <a:rPr lang="en-US" sz="2400" i="1" dirty="0">
                <a:solidFill>
                  <a:schemeClr val="tx2"/>
                </a:solidFill>
              </a:rPr>
              <a:t>Antonio </a:t>
            </a:r>
            <a:r>
              <a:rPr lang="en-US" sz="2400" i="1" dirty="0" err="1">
                <a:solidFill>
                  <a:schemeClr val="tx2"/>
                </a:solidFill>
              </a:rPr>
              <a:t>ledenko</a:t>
            </a:r>
            <a:r>
              <a:rPr lang="en-US" sz="2400" i="1" dirty="0">
                <a:solidFill>
                  <a:schemeClr val="tx2"/>
                </a:solidFill>
              </a:rPr>
              <a:t> - C.T.O</a:t>
            </a:r>
          </a:p>
          <a:p>
            <a:pPr>
              <a:buClr>
                <a:srgbClr val="FF6552"/>
              </a:buClr>
            </a:pPr>
            <a:r>
              <a:rPr lang="en-US" sz="2400" i="1" dirty="0">
                <a:solidFill>
                  <a:schemeClr val="tx2"/>
                </a:solidFill>
              </a:rPr>
              <a:t>Yotam braitbart - V.P PRODUCT</a:t>
            </a:r>
          </a:p>
          <a:p>
            <a:pPr>
              <a:buClr>
                <a:srgbClr val="FF6552"/>
              </a:buClr>
            </a:pPr>
            <a:r>
              <a:rPr lang="en-US" sz="2400" i="1" dirty="0" err="1">
                <a:solidFill>
                  <a:schemeClr val="tx2"/>
                </a:solidFill>
              </a:rPr>
              <a:t>Marijana</a:t>
            </a:r>
            <a:r>
              <a:rPr lang="en-US" sz="2400" i="1" dirty="0">
                <a:solidFill>
                  <a:schemeClr val="tx2"/>
                </a:solidFill>
              </a:rPr>
              <a:t> </a:t>
            </a:r>
            <a:r>
              <a:rPr lang="en-US" sz="2400" i="1" dirty="0" err="1">
                <a:solidFill>
                  <a:schemeClr val="tx2"/>
                </a:solidFill>
              </a:rPr>
              <a:t>Kozlović</a:t>
            </a:r>
            <a:r>
              <a:rPr lang="en-US" sz="2400" i="1" dirty="0">
                <a:solidFill>
                  <a:schemeClr val="tx2"/>
                </a:solidFill>
              </a:rPr>
              <a:t> - C.M.O</a:t>
            </a:r>
          </a:p>
          <a:p>
            <a:pPr>
              <a:buClr>
                <a:srgbClr val="FF6552"/>
              </a:buClr>
            </a:pPr>
            <a:r>
              <a:rPr lang="en-US" sz="2400" i="1" dirty="0" err="1">
                <a:solidFill>
                  <a:schemeClr val="tx2"/>
                </a:solidFill>
              </a:rPr>
              <a:t>Dunja</a:t>
            </a:r>
            <a:r>
              <a:rPr lang="en-US" sz="2400" i="1" dirty="0">
                <a:solidFill>
                  <a:schemeClr val="tx2"/>
                </a:solidFill>
              </a:rPr>
              <a:t> </a:t>
            </a:r>
            <a:r>
              <a:rPr lang="en-US" sz="2400" i="1" dirty="0" err="1">
                <a:solidFill>
                  <a:schemeClr val="tx2"/>
                </a:solidFill>
              </a:rPr>
              <a:t>kozulić</a:t>
            </a:r>
            <a:r>
              <a:rPr lang="en-US" sz="2400" i="1" dirty="0">
                <a:solidFill>
                  <a:schemeClr val="tx2"/>
                </a:solidFill>
              </a:rPr>
              <a:t> - R&amp;D</a:t>
            </a:r>
          </a:p>
          <a:p>
            <a:pPr>
              <a:buClr>
                <a:srgbClr val="FF6552"/>
              </a:buClr>
            </a:pPr>
            <a:r>
              <a:rPr lang="en-US" sz="2400" i="1" dirty="0">
                <a:solidFill>
                  <a:schemeClr val="tx2"/>
                </a:solidFill>
              </a:rPr>
              <a:t>Barbara </a:t>
            </a:r>
            <a:r>
              <a:rPr lang="en-US" sz="2400" i="1" dirty="0" err="1">
                <a:solidFill>
                  <a:schemeClr val="tx2"/>
                </a:solidFill>
              </a:rPr>
              <a:t>kruhek</a:t>
            </a:r>
            <a:r>
              <a:rPr lang="en-US" sz="2400" i="1" dirty="0">
                <a:solidFill>
                  <a:schemeClr val="tx2"/>
                </a:solidFill>
              </a:rPr>
              <a:t> - H.R</a:t>
            </a:r>
          </a:p>
        </p:txBody>
      </p:sp>
      <p:sp>
        <p:nvSpPr>
          <p:cNvPr id="11" name="Naslov 1">
            <a:extLst>
              <a:ext uri="{FF2B5EF4-FFF2-40B4-BE49-F238E27FC236}">
                <a16:creationId xmlns:a16="http://schemas.microsoft.com/office/drawing/2014/main" xmlns="" id="{A43C38AA-5BCB-46A1-A946-6F1C9AD74C25}"/>
              </a:ext>
            </a:extLst>
          </p:cNvPr>
          <p:cNvSpPr>
            <a:spLocks noGrp="1"/>
          </p:cNvSpPr>
          <p:nvPr>
            <p:ph type="title"/>
          </p:nvPr>
        </p:nvSpPr>
        <p:spPr>
          <a:xfrm>
            <a:off x="1143001" y="492194"/>
            <a:ext cx="9905998" cy="1468582"/>
          </a:xfrm>
        </p:spPr>
        <p:txBody>
          <a:bodyPr vert="horz" lIns="91440" tIns="45720" rIns="91440" bIns="45720" rtlCol="0" anchor="ctr">
            <a:normAutofit/>
          </a:bodyPr>
          <a:lstStyle/>
          <a:p>
            <a:r>
              <a:rPr lang="en-US"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GROUP 5</a:t>
            </a:r>
          </a:p>
        </p:txBody>
      </p:sp>
    </p:spTree>
    <p:extLst>
      <p:ext uri="{BB962C8B-B14F-4D97-AF65-F5344CB8AC3E}">
        <p14:creationId xmlns:p14="http://schemas.microsoft.com/office/powerpoint/2010/main" val="3253244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1000"/>
            <a:lum/>
          </a:blip>
          <a:srcRect/>
          <a:stretch>
            <a:fillRect b="-18000"/>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781490" y="599872"/>
            <a:ext cx="9905998" cy="1468582"/>
          </a:xfrm>
        </p:spPr>
        <p:txBody>
          <a:bodyPr vert="horz" lIns="91440" tIns="45720" rIns="91440" bIns="45720" rtlCol="0" anchor="ctr">
            <a:normAutofit/>
          </a:bodyPr>
          <a:lstStyle/>
          <a:p>
            <a:r>
              <a:rPr lang="en-US" sz="4400" kern="1200" cap="all" dirty="0" err="1">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ProblEms</a:t>
            </a:r>
            <a:r>
              <a:rPr lang="en-US" sz="44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 </a:t>
            </a:r>
          </a:p>
        </p:txBody>
      </p:sp>
      <p:graphicFrame>
        <p:nvGraphicFramePr>
          <p:cNvPr id="24" name="Rezervirano mjesto teksta 2">
            <a:extLst>
              <a:ext uri="{FF2B5EF4-FFF2-40B4-BE49-F238E27FC236}">
                <a16:creationId xmlns:a16="http://schemas.microsoft.com/office/drawing/2014/main" xmlns="" id="{3AEAF1D6-A37A-482B-B7A7-78A6AB5AA7C1}"/>
              </a:ext>
            </a:extLst>
          </p:cNvPr>
          <p:cNvGraphicFramePr/>
          <p:nvPr>
            <p:extLst>
              <p:ext uri="{D42A27DB-BD31-4B8C-83A1-F6EECF244321}">
                <p14:modId xmlns:p14="http://schemas.microsoft.com/office/powerpoint/2010/main" val="3164948829"/>
              </p:ext>
            </p:extLst>
          </p:nvPr>
        </p:nvGraphicFramePr>
        <p:xfrm>
          <a:off x="269132" y="1334163"/>
          <a:ext cx="11653736" cy="4620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0" y="2115766"/>
            <a:ext cx="3369133" cy="1313234"/>
          </a:xfrm>
        </p:spPr>
        <p:txBody>
          <a:bodyPr vert="horz" lIns="91440" tIns="45720" rIns="91440" bIns="45720" rtlCol="0" anchor="b">
            <a:normAutofit fontScale="90000"/>
          </a:bodyPr>
          <a:lstStyle/>
          <a:p>
            <a:pPr algn="ctr"/>
            <a:r>
              <a:rPr lang="en-US" sz="4000" dirty="0" err="1">
                <a:effectLst>
                  <a:glow rad="38100">
                    <a:schemeClr val="bg1">
                      <a:lumMod val="65000"/>
                      <a:lumOff val="35000"/>
                      <a:alpha val="50000"/>
                    </a:schemeClr>
                  </a:glow>
                  <a:outerShdw blurRad="28575" dist="31750" dir="13200000" algn="tl" rotWithShape="0">
                    <a:srgbClr val="000000">
                      <a:alpha val="25000"/>
                    </a:srgbClr>
                  </a:outerShdw>
                </a:effectLst>
              </a:rPr>
              <a:t>Bringit</a:t>
            </a: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
            </a: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
            </a: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000" cap="none" dirty="0">
                <a:effectLst>
                  <a:glow rad="38100">
                    <a:schemeClr val="bg1">
                      <a:lumMod val="65000"/>
                      <a:lumOff val="35000"/>
                      <a:alpha val="50000"/>
                    </a:schemeClr>
                  </a:glow>
                  <a:outerShdw blurRad="28575" dist="31750" dir="13200000" algn="tl" rotWithShape="0">
                    <a:srgbClr val="000000">
                      <a:alpha val="25000"/>
                    </a:srgbClr>
                  </a:outerShdw>
                </a:effectLst>
              </a:rPr>
              <a:t>The vision</a:t>
            </a:r>
            <a:endParaRPr lang="en-US" sz="40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3" name="bringit">
            <a:hlinkClick r:id="" action="ppaction://media"/>
            <a:extLst>
              <a:ext uri="{FF2B5EF4-FFF2-40B4-BE49-F238E27FC236}">
                <a16:creationId xmlns:a16="http://schemas.microsoft.com/office/drawing/2014/main" xmlns="" id="{F6BEE0A4-3CFC-4885-95F0-DD9E189D71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50596" y="286967"/>
            <a:ext cx="8378757" cy="628406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1593A77-145D-4A30-9772-FED40CE7A8CC}"/>
              </a:ext>
            </a:extLst>
          </p:cNvPr>
          <p:cNvPicPr>
            <a:picLocks noChangeAspect="1"/>
          </p:cNvPicPr>
          <p:nvPr/>
        </p:nvPicPr>
        <p:blipFill rotWithShape="1">
          <a:blip r:embed="rId3">
            <a:alphaModFix amt="15000"/>
          </a:blip>
          <a:srcRect t="3981" b="6019"/>
          <a:stretch/>
        </p:blipFill>
        <p:spPr>
          <a:xfrm>
            <a:off x="20" y="10"/>
            <a:ext cx="12191980" cy="6857990"/>
          </a:xfrm>
          <a:prstGeom prst="rect">
            <a:avLst/>
          </a:prstGeom>
        </p:spPr>
      </p:pic>
      <p:sp>
        <p:nvSpPr>
          <p:cNvPr id="2" name="Naslov 1"/>
          <p:cNvSpPr>
            <a:spLocks noGrp="1"/>
          </p:cNvSpPr>
          <p:nvPr>
            <p:ph type="title"/>
          </p:nvPr>
        </p:nvSpPr>
        <p:spPr>
          <a:xfrm>
            <a:off x="547524" y="293409"/>
            <a:ext cx="9905998" cy="1905000"/>
          </a:xfrm>
        </p:spPr>
        <p:txBody>
          <a:bodyPr vert="horz" lIns="91440" tIns="45720" rIns="91440" bIns="45720" rtlCol="0" anchor="ctr">
            <a:normAutofit/>
          </a:bodyPr>
          <a:lstStyle/>
          <a:p>
            <a:r>
              <a:rPr lang="en-US" sz="4400" dirty="0"/>
              <a:t>Our solutions </a:t>
            </a:r>
          </a:p>
        </p:txBody>
      </p:sp>
      <p:sp>
        <p:nvSpPr>
          <p:cNvPr id="3" name="Rezervirano mjesto sadržaja 2"/>
          <p:cNvSpPr>
            <a:spLocks noGrp="1"/>
          </p:cNvSpPr>
          <p:nvPr>
            <p:ph sz="half" idx="2"/>
          </p:nvPr>
        </p:nvSpPr>
        <p:spPr>
          <a:xfrm>
            <a:off x="95035" y="2198409"/>
            <a:ext cx="11423495" cy="2170402"/>
          </a:xfrm>
        </p:spPr>
        <p:txBody>
          <a:bodyPr wrap="square">
            <a:spAutoFit/>
          </a:bodyPr>
          <a:lstStyle/>
          <a:p>
            <a:pPr marL="0" indent="0" algn="just">
              <a:lnSpc>
                <a:spcPct val="150000"/>
              </a:lnSpc>
              <a:buNone/>
              <a:tabLst>
                <a:tab pos="457200" algn="l"/>
              </a:tabLst>
            </a:pPr>
            <a:r>
              <a:rPr lang="en-US" sz="3200" dirty="0">
                <a:solidFill>
                  <a:schemeClr val="tx1"/>
                </a:solidFill>
                <a:latin typeface="+mj-lt"/>
                <a:cs typeface="Times New Roman" panose="02020603050405020304" pitchFamily="18" charset="0"/>
              </a:rPr>
              <a:t>	Delivering analyze information right to your hand</a:t>
            </a:r>
          </a:p>
          <a:p>
            <a:pPr marL="342900" indent="-342900" algn="just">
              <a:lnSpc>
                <a:spcPct val="150000"/>
              </a:lnSpc>
              <a:buFont typeface="Arial" panose="020B0604020202020204" pitchFamily="34" charset="0"/>
              <a:tabLst>
                <a:tab pos="457200" algn="l"/>
              </a:tabLst>
            </a:pPr>
            <a:endParaRPr lang="en-US" sz="2400" dirty="0">
              <a:solidFill>
                <a:schemeClr val="tx1"/>
              </a:solidFill>
              <a:latin typeface="+mj-lt"/>
              <a:cs typeface="Times New Roman" panose="02020603050405020304" pitchFamily="18" charset="0"/>
            </a:endParaRPr>
          </a:p>
          <a:p>
            <a:pPr marL="342900" indent="-342900" algn="just">
              <a:lnSpc>
                <a:spcPct val="150000"/>
              </a:lnSpc>
              <a:buFont typeface="Arial" panose="020B0604020202020204" pitchFamily="34" charset="0"/>
              <a:tabLst>
                <a:tab pos="457200" algn="l"/>
              </a:tabLst>
            </a:pPr>
            <a:endParaRPr lang="en-US" sz="2400" dirty="0">
              <a:solidFill>
                <a:schemeClr val="tx1"/>
              </a:solidFill>
              <a:latin typeface="+mj-lt"/>
              <a:cs typeface="Times New Roman" panose="02020603050405020304" pitchFamily="18" charset="0"/>
            </a:endParaRPr>
          </a:p>
        </p:txBody>
      </p:sp>
      <p:sp>
        <p:nvSpPr>
          <p:cNvPr id="4" name="מלבן 3">
            <a:extLst>
              <a:ext uri="{FF2B5EF4-FFF2-40B4-BE49-F238E27FC236}">
                <a16:creationId xmlns:a16="http://schemas.microsoft.com/office/drawing/2014/main" xmlns="" id="{93B339F7-D045-41CD-B834-0F68077B73E2}"/>
              </a:ext>
            </a:extLst>
          </p:cNvPr>
          <p:cNvSpPr/>
          <p:nvPr/>
        </p:nvSpPr>
        <p:spPr>
          <a:xfrm>
            <a:off x="264719" y="3540204"/>
            <a:ext cx="9312915" cy="1684115"/>
          </a:xfrm>
          <a:prstGeom prst="rect">
            <a:avLst/>
          </a:prstGeom>
        </p:spPr>
        <p:txBody>
          <a:bodyPr wrap="square">
            <a:spAutoFit/>
          </a:bodyPr>
          <a:lstStyle/>
          <a:p>
            <a:pPr marL="742950" lvl="1" indent="-285750">
              <a:lnSpc>
                <a:spcPct val="150000"/>
              </a:lnSpc>
              <a:buFont typeface="Arial" panose="020B0604020202020204" pitchFamily="34" charset="0"/>
              <a:buChar char="•"/>
            </a:pPr>
            <a:r>
              <a:rPr lang="en-US" sz="2400" dirty="0"/>
              <a:t>Fast access to exact data</a:t>
            </a:r>
          </a:p>
          <a:p>
            <a:pPr marL="742950" lvl="1" indent="-285750">
              <a:lnSpc>
                <a:spcPct val="150000"/>
              </a:lnSpc>
              <a:buFont typeface="Arial" panose="020B0604020202020204" pitchFamily="34" charset="0"/>
              <a:buChar char="•"/>
            </a:pPr>
            <a:r>
              <a:rPr lang="en-US" sz="2400" dirty="0"/>
              <a:t>Customized focus on data and customized analysis</a:t>
            </a:r>
          </a:p>
          <a:p>
            <a:pPr marL="742950" lvl="1" indent="-285750">
              <a:lnSpc>
                <a:spcPct val="150000"/>
              </a:lnSpc>
              <a:buFont typeface="Arial" panose="020B0604020202020204" pitchFamily="34" charset="0"/>
              <a:buChar char="•"/>
            </a:pPr>
            <a:r>
              <a:rPr lang="en-US" sz="2400" dirty="0"/>
              <a:t>Time saving – risk reduction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742579" y="562621"/>
            <a:ext cx="9923766" cy="1063256"/>
          </a:xfrm>
        </p:spPr>
        <p:txBody>
          <a:bodyPr vert="horz" lIns="91440" tIns="45720" rIns="91440" bIns="45720" rtlCol="0" anchor="t">
            <a:normAutofit/>
          </a:bodyPr>
          <a:lstStyle/>
          <a:p>
            <a:r>
              <a:rPr lang="en-US" sz="36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How does it work? </a:t>
            </a:r>
          </a:p>
        </p:txBody>
      </p:sp>
      <p:graphicFrame>
        <p:nvGraphicFramePr>
          <p:cNvPr id="7" name="Rezervirano mjesto sadržaja 2">
            <a:extLst>
              <a:ext uri="{FF2B5EF4-FFF2-40B4-BE49-F238E27FC236}">
                <a16:creationId xmlns:a16="http://schemas.microsoft.com/office/drawing/2014/main" xmlns="" id="{F40F63D1-D983-4393-B9DC-663436F81595}"/>
              </a:ext>
            </a:extLst>
          </p:cNvPr>
          <p:cNvGraphicFramePr/>
          <p:nvPr>
            <p:extLst>
              <p:ext uri="{D42A27DB-BD31-4B8C-83A1-F6EECF244321}">
                <p14:modId xmlns:p14="http://schemas.microsoft.com/office/powerpoint/2010/main" val="1016624142"/>
              </p:ext>
            </p:extLst>
          </p:nvPr>
        </p:nvGraphicFramePr>
        <p:xfrm>
          <a:off x="995498" y="2116871"/>
          <a:ext cx="9923767" cy="3190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11919" y="-164116"/>
            <a:ext cx="9905998" cy="1905000"/>
          </a:xfrm>
        </p:spPr>
        <p:txBody>
          <a:bodyPr>
            <a:normAutofit/>
          </a:bodyPr>
          <a:lstStyle/>
          <a:p>
            <a:r>
              <a:rPr lang="hr-HR" sz="3600" dirty="0"/>
              <a:t>Our uniq</a:t>
            </a:r>
            <a:r>
              <a:rPr lang="de-DE" sz="3600" dirty="0" err="1"/>
              <a:t>ue</a:t>
            </a:r>
            <a:r>
              <a:rPr lang="hr-HR" sz="3600" dirty="0"/>
              <a:t>ness/ te</a:t>
            </a:r>
            <a:r>
              <a:rPr lang="en-US" sz="3600" dirty="0"/>
              <a:t>c</a:t>
            </a:r>
            <a:r>
              <a:rPr lang="hr-HR" sz="3600" dirty="0"/>
              <a:t>hnology </a:t>
            </a:r>
          </a:p>
        </p:txBody>
      </p:sp>
      <p:pic>
        <p:nvPicPr>
          <p:cNvPr id="5" name="Rezervirano mjesto sadržaja 4" descr="preuzmi.jpg"/>
          <p:cNvPicPr>
            <a:picLocks noGrp="1" noChangeAspect="1"/>
          </p:cNvPicPr>
          <p:nvPr>
            <p:ph sz="half" idx="2"/>
          </p:nvPr>
        </p:nvPicPr>
        <p:blipFill>
          <a:blip r:embed="rId2" cstate="print"/>
          <a:stretch>
            <a:fillRect/>
          </a:stretch>
        </p:blipFill>
        <p:spPr>
          <a:xfrm>
            <a:off x="9873456" y="4143201"/>
            <a:ext cx="1765613" cy="992050"/>
          </a:xfrm>
          <a:prstGeom prst="rect">
            <a:avLst/>
          </a:prstGeom>
          <a:ln>
            <a:noFill/>
          </a:ln>
          <a:effectLst>
            <a:softEdge rad="112500"/>
          </a:effectLst>
        </p:spPr>
      </p:pic>
      <p:cxnSp>
        <p:nvCxnSpPr>
          <p:cNvPr id="9" name="Ravni poveznik sa strelicom 8"/>
          <p:cNvCxnSpPr/>
          <p:nvPr/>
        </p:nvCxnSpPr>
        <p:spPr>
          <a:xfrm>
            <a:off x="7758116" y="5364451"/>
            <a:ext cx="2951019"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Ravni poveznik sa strelicom 10"/>
          <p:cNvCxnSpPr>
            <a:cxnSpLocks/>
          </p:cNvCxnSpPr>
          <p:nvPr/>
        </p:nvCxnSpPr>
        <p:spPr>
          <a:xfrm flipV="1">
            <a:off x="9240553" y="4103688"/>
            <a:ext cx="1" cy="25704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Pravokutnik 16"/>
          <p:cNvSpPr/>
          <p:nvPr/>
        </p:nvSpPr>
        <p:spPr>
          <a:xfrm>
            <a:off x="10756263" y="5214421"/>
            <a:ext cx="1263487" cy="369332"/>
          </a:xfrm>
          <a:prstGeom prst="rect">
            <a:avLst/>
          </a:prstGeom>
        </p:spPr>
        <p:txBody>
          <a:bodyPr wrap="none">
            <a:spAutoFit/>
          </a:bodyPr>
          <a:lstStyle/>
          <a:p>
            <a:r>
              <a:rPr lang="en-US" b="1" i="1" dirty="0">
                <a:latin typeface="Bradley Hand ITC" pitchFamily="66" charset="0"/>
              </a:rPr>
              <a:t>AI analyze</a:t>
            </a:r>
          </a:p>
        </p:txBody>
      </p:sp>
      <p:sp>
        <p:nvSpPr>
          <p:cNvPr id="21" name="Pravokutnik 20"/>
          <p:cNvSpPr/>
          <p:nvPr/>
        </p:nvSpPr>
        <p:spPr>
          <a:xfrm>
            <a:off x="8086267" y="3691934"/>
            <a:ext cx="2667718" cy="369332"/>
          </a:xfrm>
          <a:prstGeom prst="rect">
            <a:avLst/>
          </a:prstGeom>
        </p:spPr>
        <p:txBody>
          <a:bodyPr wrap="none">
            <a:spAutoFit/>
          </a:bodyPr>
          <a:lstStyle/>
          <a:p>
            <a:r>
              <a:rPr lang="en-US" b="1" i="1" dirty="0">
                <a:latin typeface="Bradley Hand ITC" pitchFamily="66" charset="0"/>
              </a:rPr>
              <a:t>Large data type collection</a:t>
            </a:r>
            <a:endParaRPr lang="en-US" b="1" dirty="0"/>
          </a:p>
        </p:txBody>
      </p:sp>
      <p:sp>
        <p:nvSpPr>
          <p:cNvPr id="4" name="מלבן 3">
            <a:extLst>
              <a:ext uri="{FF2B5EF4-FFF2-40B4-BE49-F238E27FC236}">
                <a16:creationId xmlns:a16="http://schemas.microsoft.com/office/drawing/2014/main" xmlns="" id="{C2CBDEBF-D067-43D0-A3DF-E96AC4A4D519}"/>
              </a:ext>
            </a:extLst>
          </p:cNvPr>
          <p:cNvSpPr/>
          <p:nvPr/>
        </p:nvSpPr>
        <p:spPr>
          <a:xfrm>
            <a:off x="297291" y="1632750"/>
            <a:ext cx="9021175" cy="3346109"/>
          </a:xfrm>
          <a:prstGeom prst="rect">
            <a:avLst/>
          </a:prstGeom>
        </p:spPr>
        <p:txBody>
          <a:bodyPr wrap="square">
            <a:spAutoFit/>
          </a:bodyPr>
          <a:lstStyle/>
          <a:p>
            <a:pPr marL="342900" lvl="0" indent="-342900" algn="just">
              <a:lnSpc>
                <a:spcPct val="150000"/>
              </a:lnSpc>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Information collection from all sources automatically - machine, cameras, personally, computers act’</a:t>
            </a:r>
          </a:p>
          <a:p>
            <a:pPr marL="342900" lvl="0" indent="-342900" algn="just">
              <a:lnSpc>
                <a:spcPct val="150000"/>
              </a:lnSpc>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The analysis capabilities will rely on an AI</a:t>
            </a:r>
          </a:p>
          <a:p>
            <a:pPr marL="342900" lvl="0" indent="-342900" algn="just">
              <a:lnSpc>
                <a:spcPct val="150000"/>
              </a:lnSpc>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Advanced information security system</a:t>
            </a:r>
          </a:p>
          <a:p>
            <a:pPr marL="342900" lvl="0" indent="-342900" algn="just">
              <a:lnSpc>
                <a:spcPct val="150000"/>
              </a:lnSpc>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Storing large amount of data -</a:t>
            </a:r>
          </a:p>
          <a:p>
            <a:pPr lvl="0" algn="just">
              <a:lnSpc>
                <a:spcPct val="150000"/>
              </a:lnSpc>
              <a:tabLst>
                <a:tab pos="457200" algn="l"/>
              </a:tabLst>
            </a:pPr>
            <a:r>
              <a:rPr lang="en-US" sz="2400" dirty="0">
                <a:latin typeface="+mj-lt"/>
                <a:ea typeface="Times New Roman" panose="02020603050405020304" pitchFamily="18" charset="0"/>
                <a:cs typeface="Times New Roman" panose="02020603050405020304" pitchFamily="18" charset="0"/>
              </a:rPr>
              <a:t>       “next generation memory”</a:t>
            </a:r>
          </a:p>
        </p:txBody>
      </p:sp>
      <p:sp>
        <p:nvSpPr>
          <p:cNvPr id="3" name="מלבן 2">
            <a:extLst>
              <a:ext uri="{FF2B5EF4-FFF2-40B4-BE49-F238E27FC236}">
                <a16:creationId xmlns:a16="http://schemas.microsoft.com/office/drawing/2014/main" xmlns="" id="{5EE64895-42A6-4ED8-8F35-479BEAA12D38}"/>
              </a:ext>
            </a:extLst>
          </p:cNvPr>
          <p:cNvSpPr/>
          <p:nvPr/>
        </p:nvSpPr>
        <p:spPr>
          <a:xfrm>
            <a:off x="7588577" y="3552195"/>
            <a:ext cx="4431173" cy="31219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57671" y="0"/>
            <a:ext cx="9905998" cy="1905000"/>
          </a:xfrm>
        </p:spPr>
        <p:txBody>
          <a:bodyPr>
            <a:normAutofit/>
          </a:bodyPr>
          <a:lstStyle/>
          <a:p>
            <a:r>
              <a:rPr lang="hr-HR" sz="3600" dirty="0"/>
              <a:t>opportunity </a:t>
            </a:r>
          </a:p>
        </p:txBody>
      </p:sp>
      <p:sp>
        <p:nvSpPr>
          <p:cNvPr id="4" name="מלבן 3">
            <a:extLst>
              <a:ext uri="{FF2B5EF4-FFF2-40B4-BE49-F238E27FC236}">
                <a16:creationId xmlns:a16="http://schemas.microsoft.com/office/drawing/2014/main" xmlns="" id="{C4476E50-E9EF-4882-BC3A-F24B6A015949}"/>
              </a:ext>
            </a:extLst>
          </p:cNvPr>
          <p:cNvSpPr/>
          <p:nvPr/>
        </p:nvSpPr>
        <p:spPr>
          <a:xfrm>
            <a:off x="0" y="5063483"/>
            <a:ext cx="7329942" cy="960328"/>
          </a:xfrm>
          <a:prstGeom prst="rect">
            <a:avLst/>
          </a:prstGeom>
        </p:spPr>
        <p:txBody>
          <a:bodyPr wrap="square">
            <a:spAutoFit/>
          </a:bodyPr>
          <a:lstStyle/>
          <a:p>
            <a:pPr marL="457200" lvl="0" indent="-457200" algn="just">
              <a:lnSpc>
                <a:spcPct val="150000"/>
              </a:lnSpc>
              <a:buFont typeface="Arial" panose="020B0604020202020204" pitchFamily="34" charset="0"/>
              <a:buChar char="•"/>
              <a:tabLst>
                <a:tab pos="457200" algn="l"/>
              </a:tabLst>
            </a:pPr>
            <a:r>
              <a:rPr lang="en-US" sz="2000" dirty="0">
                <a:cs typeface="Times New Roman" panose="02020603050405020304" pitchFamily="18" charset="0"/>
              </a:rPr>
              <a:t>300$ per hour - 1200$ for only one consulting hour</a:t>
            </a:r>
          </a:p>
          <a:p>
            <a:pPr marL="457200" indent="-457200" algn="just">
              <a:lnSpc>
                <a:spcPct val="150000"/>
              </a:lnSpc>
              <a:buFont typeface="Arial" panose="020B0604020202020204" pitchFamily="34" charset="0"/>
              <a:buChar char="•"/>
              <a:tabLst>
                <a:tab pos="457200" algn="l"/>
              </a:tabLst>
            </a:pPr>
            <a:r>
              <a:rPr lang="en-US" sz="2000" dirty="0">
                <a:cs typeface="Times New Roman" panose="02020603050405020304" pitchFamily="18" charset="0"/>
              </a:rPr>
              <a:t>pricing consultancy for medium corporation -</a:t>
            </a:r>
            <a:r>
              <a:rPr lang="he-IL" sz="2000" dirty="0">
                <a:cs typeface="Times New Roman" panose="02020603050405020304" pitchFamily="18" charset="0"/>
              </a:rPr>
              <a:t> </a:t>
            </a:r>
            <a:r>
              <a:rPr lang="en-US" sz="2000" dirty="0">
                <a:cs typeface="Times New Roman" panose="02020603050405020304" pitchFamily="18" charset="0"/>
              </a:rPr>
              <a:t>12,000$</a:t>
            </a:r>
          </a:p>
        </p:txBody>
      </p:sp>
      <p:graphicFrame>
        <p:nvGraphicFramePr>
          <p:cNvPr id="10" name="תרשים 9">
            <a:extLst>
              <a:ext uri="{FF2B5EF4-FFF2-40B4-BE49-F238E27FC236}">
                <a16:creationId xmlns:a16="http://schemas.microsoft.com/office/drawing/2014/main" xmlns="" id="{5BE65F70-600F-4862-B729-A31BE9BDB4C6}"/>
              </a:ext>
            </a:extLst>
          </p:cNvPr>
          <p:cNvGraphicFramePr/>
          <p:nvPr>
            <p:extLst>
              <p:ext uri="{D42A27DB-BD31-4B8C-83A1-F6EECF244321}">
                <p14:modId xmlns:p14="http://schemas.microsoft.com/office/powerpoint/2010/main" val="4230566019"/>
              </p:ext>
            </p:extLst>
          </p:nvPr>
        </p:nvGraphicFramePr>
        <p:xfrm>
          <a:off x="6508258" y="1560933"/>
          <a:ext cx="5126071" cy="37361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תרשים 12">
            <a:extLst>
              <a:ext uri="{FF2B5EF4-FFF2-40B4-BE49-F238E27FC236}">
                <a16:creationId xmlns:a16="http://schemas.microsoft.com/office/drawing/2014/main" xmlns="" id="{9C765A79-B062-43BA-A181-8F79C18FCEC5}"/>
              </a:ext>
            </a:extLst>
          </p:cNvPr>
          <p:cNvGraphicFramePr/>
          <p:nvPr>
            <p:extLst>
              <p:ext uri="{D42A27DB-BD31-4B8C-83A1-F6EECF244321}">
                <p14:modId xmlns:p14="http://schemas.microsoft.com/office/powerpoint/2010/main" val="4041755099"/>
              </p:ext>
            </p:extLst>
          </p:nvPr>
        </p:nvGraphicFramePr>
        <p:xfrm>
          <a:off x="1099689" y="1802861"/>
          <a:ext cx="3594860" cy="283902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1009438" y="717862"/>
            <a:ext cx="9923766" cy="1063256"/>
          </a:xfrm>
        </p:spPr>
        <p:txBody>
          <a:bodyPr vert="horz" lIns="91440" tIns="45720" rIns="91440" bIns="45720" rtlCol="0" anchor="t">
            <a:normAutofit/>
          </a:bodyPr>
          <a:lstStyle/>
          <a:p>
            <a:r>
              <a:rPr lang="en-US" sz="36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Go to market strategy</a:t>
            </a:r>
          </a:p>
        </p:txBody>
      </p:sp>
      <p:graphicFrame>
        <p:nvGraphicFramePr>
          <p:cNvPr id="9" name="Rezervirano mjesto sadržaja 2">
            <a:extLst>
              <a:ext uri="{FF2B5EF4-FFF2-40B4-BE49-F238E27FC236}">
                <a16:creationId xmlns:a16="http://schemas.microsoft.com/office/drawing/2014/main" xmlns="" id="{AB4AD5E7-8115-4E28-81DD-B4388D0A31A9}"/>
              </a:ext>
            </a:extLst>
          </p:cNvPr>
          <p:cNvGraphicFramePr>
            <a:graphicFrameLocks noGrp="1"/>
          </p:cNvGraphicFramePr>
          <p:nvPr>
            <p:ph sz="half" idx="1"/>
            <p:extLst>
              <p:ext uri="{D42A27DB-BD31-4B8C-83A1-F6EECF244321}">
                <p14:modId xmlns:p14="http://schemas.microsoft.com/office/powerpoint/2010/main" val="1427270981"/>
              </p:ext>
            </p:extLst>
          </p:nvPr>
        </p:nvGraphicFramePr>
        <p:xfrm>
          <a:off x="1009438" y="2421939"/>
          <a:ext cx="9923767" cy="3190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רשת">
  <a:themeElements>
    <a:clrScheme name="רשת">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רשת">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רשת">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D1CAB62D-49E5-4271-85C6-1466970BAB69}">
  <ds:schemaRefs>
    <ds:schemaRef ds:uri="http://schemas.microsoft.com/sharepoint/v3/contenttype/forms"/>
  </ds:schemaRefs>
</ds:datastoreItem>
</file>

<file path=customXml/itemProps2.xml><?xml version="1.0" encoding="utf-8"?>
<ds:datastoreItem xmlns:ds="http://schemas.openxmlformats.org/officeDocument/2006/customXml" ds:itemID="{D5A32ED2-6DBA-4E14-851E-DE5772C902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7F0652-397B-4F71-B75E-207A80EB2786}">
  <ds:schemaRefs>
    <ds:schemaRef ds:uri="http://www.w3.org/XML/1998/namespace"/>
    <ds:schemaRef ds:uri="http://schemas.microsoft.com/office/infopath/2007/PartnerControls"/>
    <ds:schemaRef ds:uri="http://purl.org/dc/dcmitype/"/>
    <ds:schemaRef ds:uri="http://schemas.microsoft.com/office/2006/documentManagement/types"/>
    <ds:schemaRef ds:uri="http://schemas.microsoft.com/office/2006/metadata/properties"/>
    <ds:schemaRef ds:uri="71af3243-3dd4-4a8d-8c0d-dd76da1f02a5"/>
    <ds:schemaRef ds:uri="16c05727-aa75-4e4a-9b5f-8a80a1165891"/>
    <ds:schemaRef ds:uri="http://purl.org/dc/term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0</TotalTime>
  <Words>315</Words>
  <Application>Microsoft Office PowerPoint</Application>
  <PresentationFormat>Widescreen</PresentationFormat>
  <Paragraphs>69</Paragraphs>
  <Slides>14</Slides>
  <Notes>0</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 DARLING</vt:lpstr>
      <vt:lpstr>Arial</vt:lpstr>
      <vt:lpstr>Bradley Hand ITC</vt:lpstr>
      <vt:lpstr>Calibri</vt:lpstr>
      <vt:lpstr>Century Gothic</vt:lpstr>
      <vt:lpstr>Gisha</vt:lpstr>
      <vt:lpstr>Times New Roman</vt:lpstr>
      <vt:lpstr>רשת</vt:lpstr>
      <vt:lpstr>“Bringit”</vt:lpstr>
      <vt:lpstr>PowerPoint Presentation</vt:lpstr>
      <vt:lpstr>ProblEms </vt:lpstr>
      <vt:lpstr>Bringit  The vision</vt:lpstr>
      <vt:lpstr>Our solutions </vt:lpstr>
      <vt:lpstr>How does it work? </vt:lpstr>
      <vt:lpstr>Our uniqueness/ technology </vt:lpstr>
      <vt:lpstr>opportunity </vt:lpstr>
      <vt:lpstr>Go to market strategy</vt:lpstr>
      <vt:lpstr>Business model - Lean Startup </vt:lpstr>
      <vt:lpstr>Scale up strategy </vt:lpstr>
      <vt:lpstr>Our team</vt:lpstr>
      <vt:lpstr>Thank You for your time!    We are Looking forward to a Further collaboration!</vt:lpstr>
      <vt:lpstr>GROUP 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2020-06-01T08:40:43Z</dcterms:created>
  <dcterms:modified xsi:type="dcterms:W3CDTF">2020-06-04T07:08:50Z</dcterms:modified>
</cp:coreProperties>
</file>