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21A88-9E7A-4904-BB33-08088B8547FA}" v="8" dt="2023-03-20T15:09:23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99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2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9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19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97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5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8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73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77E9-20B8-438A-83E7-8599ED8AAB00}" type="datetimeFigureOut">
              <a:rPr lang="hr-HR" smtClean="0"/>
              <a:t>20.3.2023.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7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5968" TargetMode="External"/><Relationship Id="rId2" Type="http://schemas.openxmlformats.org/officeDocument/2006/relationships/hyperlink" Target="https://www.enciklopedija.hr/natuknica.aspx?ID=111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28519" TargetMode="External"/><Relationship Id="rId2" Type="http://schemas.openxmlformats.org/officeDocument/2006/relationships/hyperlink" Target="https://www.enciklopedija.hr/natuknica.aspx?ID=17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618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745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2470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6722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ciklopedija.hr/natuknica.aspx?ID=248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1EAD-CA66-C2D2-DA88-46057A3C2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Vjerski suživot u kasnoj antici: kršćani, pogani i Židovi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E9C9E-FDEB-8FF8-1255-DD728A780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Terminologija </a:t>
            </a:r>
          </a:p>
        </p:txBody>
      </p:sp>
    </p:spTree>
    <p:extLst>
      <p:ext uri="{BB962C8B-B14F-4D97-AF65-F5344CB8AC3E}">
        <p14:creationId xmlns:p14="http://schemas.microsoft.com/office/powerpoint/2010/main" val="1650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9C91-C5AB-945C-7EE6-466E226D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E24EF-03B7-9B77-011A-D0E104CB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arheološka iskopavanja u XX. st.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pružila su obilje podataka - dijelom potvrđuju podatke iz biblijskih tekstova, koji sve do naseljavanja u Kanaanu (hebrejski i fenički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Kěnaan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daju svjedočanstvo o iskustvima pojedinih plemena i rodova u doba njihovih seoba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Biblijska svjedočanstva o praocima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(patrijarsi)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u većoj mjeri mogu poslužiti za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rekonstrukciju razvoja vjere i kulta nego što su pouzdan povijesni izvor</a:t>
            </a:r>
          </a:p>
          <a:p>
            <a:pPr marL="0" indent="0">
              <a:buNone/>
            </a:pP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68508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045-C30A-FDA0-188F-C26BD105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D0D49-7209-D4A5-3CE4-FA208B9BE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0663"/>
          </a:xfrm>
        </p:spPr>
        <p:txBody>
          <a:bodyPr>
            <a:normAutofit fontScale="92500"/>
          </a:bodyPr>
          <a:lstStyle/>
          <a:p>
            <a:r>
              <a:rPr lang="hr-HR" sz="18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Helenističko razdoblje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započelo je prije osvajanja Aleksandra III. Velikog, ali se nakon njegovih vojnih pobjeda grčka kultura proširila na širokom području od granica dotadašnje Perzije do zapadnih granica Egipta.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Usporedno sa širenjem helenističkog utjecaja, širila se i židovska dijaspora – osnovanje židovske  zajednice u Aleksandriji, a počela su i prva doseljavanja na Balkanski poluotok.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Iseljavanje Židova iz Jude ojačalo je posebno u doba borbi za vlast između Aleksandrovih nasljednika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Ptolemejevići i Seleukidi nametali su grčku kulturu i vjeru kako bi pomirili različitosti mnogobrojnih porobljenih naroda.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Visoko židovsko svećenstvo i bogatiji društveni slojevi u velikim gradovima, koji su se gradili po uzoru na grčke gradove (polise), našli su načina da, osim grčkog jezika, prihvate i neke vanjske oblike grčke kulture pa su mnogi uglednici nosili grčka imena, među njima čak i veliki svećenici.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89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D289-DDA2-38EF-7FE0-97D634E2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2B95-1D1E-72D6-0423-47BF01E6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Herod Veliki (do 4. g. pr. Kr.) – gradnja velikog jeruzalemskog Hrama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Istodobno je gradio i poganska svetišta po gradovima u unutrašnjosti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novčana sredstva za sve te gradnje nalazio je raspisujući sve teže poreze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Herod je u svemu vodio dvorski život po ugledu na Rim, njegova je okolina bila nesigurna, život nikomu nije bio zajamčen pa ni članovima njegove obitelji.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Nemoć u traženju izlaza među Židovima se očitovala u nastanku sve više novih vjerskih struja.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84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F046-CFE0-8731-291B-1A90C2B2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6F51-4653-FA1D-ACD6-A44E5C796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Rimljani su ukinuli autonomiju Judeje i pretvorili ju u svoju provinciju.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Strogo robovlasničko uređenje Rima i još veće siromaštvo doveli su do novih buntovnih pokreta, kao što su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zeloti,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pojavile su se i prve kršćanske zajednice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Rimljani krvavo ugušili i proglasili Judeju (6. god.) prokuratorskom provincijom s Cezarejom (latinski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Caesarea,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hebrejski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Kejsarija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kao glavnim gradom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God. 117. na rimsko je prijestolje stupio Hadrijan, koji je odlučio obnoviti Jeruzalem kao grčki polis pod nazivom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Aelia Capitolina,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obnovljeni Hram posvetiti Jupiteru. To je izazvalo novo negodovanje i veliki ustanak Židova pod Šimunovim vodstvom, a koji je duhovni vođa naroda u to doba (132. god.) Rabbi Akiba (→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akiba ben josef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sin Josefov, podržao izjavljujući da je vođa ustanka mesija i nazvao ga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Bar Kohba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(sin zvijezde).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824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EE46-E95B-14AE-020E-9E5E9DBB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0B28-59F7-C16C-C3C9-6128DF063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Hadrijan je zatim naredio progon učitelja, zabranio vjerske obrede, stanovništvo prodao u ropstvo, a Hram pretvorio u svetište njega samog i boga Zeusa. Provinciju Judeju nazvao 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Sirijom-Palestinom</a:t>
            </a:r>
            <a:endParaRPr lang="hr-HR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Jeruzalem proglasio rimskom kolonijom u koju je bio zabranjen pristup Židovima.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Tada je došlo do njihova velikog izgona iz Judeje i Galileje (većina židovskog stanovništva s toga područja iselila se poslije, za arapskih osvajanja u VII. st.) i njihova života u dijaspori, gdje su živjeli bez svoje države, bez središnje vjerske ili političke uprave, s iznimkom babilonske zajednice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634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D9A6-5F62-1C10-7C34-20299008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judaizam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B6066-E3F3-ED1D-EC48-779E09E93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kasnolat.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iudaismus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&lt; grč.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ἰουδαϊσμός,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prema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Ἰουδαῖος: Judejac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Židov - religija Židovâ, potomaka starih Hebreja i baštinika njihovih svetih knjiga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ukupnost vjerskih, društvenih i kulturnih institucija Izraelova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židovska vjerska, kulturna i društvena tradicija kako je utvrđena i ustaljena nakon babilonskoga sužanjstva obnovom u Palestini, poglavito u plemenu Juda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Utemeljitelj je židovske vjere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Abraham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 kojim je Bog (JHVH; 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jahve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sklopio savez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(b’rith)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Nakon progonstva u Egiptu, Abrahamovi potomci, Hebreji, nastanili su se u Kanaanu, zemlji obećanoj od Boga, vjerojatno u XIII. st. pr. Kr.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404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81ED-A939-9A3A-717C-3EA4FDEF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1728-D1CB-FE34-0C9B-5717D59C1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Židovima koji su se nastanili u Kanaanu vladali su suci pa kraljevi (David je Zavjetnu škrinju prenio u Jeruzalem, a Davidov sin kralj Salomon (Salamun), u Jeruzalemu je izgradio prvi Hram).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doticaju sa susjednim narodima Židovi su neprestano bili izloženi idolopokloničkim kultovima, ali su ih proroci podsjećali na njihove dužnosti i obveze prema Bogu.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Razorenje prvoga Hrama (587. pr. Kr.)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babilonsko sužanjstvo promijenili su uvjete.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povratka iz sužanjstva (538. pr. Kr.) 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ponovne izgradnje Hrama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(515. pr. Kr.) Hebreji, uglavnom iz Judina plemena, obnovili su vjerski život u Jeruzalemu strogo u skladu s Mojsijevim zakonima (→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tora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323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E358-09DC-7586-BBC2-D4B85975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B7976-6158-7926-9FE9-C9E3269D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Dodiri i sučeljavanja s helenizmom doveli su do političke afirmacije judaizma, ali i do unutarnjih rascjepa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Nakon razorenja god. 70. drugoga Hrama (što ga je bio izgradio Herod) sinagogalni oblik bogoslužja ostao je jedini.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Temeljni je izvor judaizma </a:t>
            </a:r>
            <a:r>
              <a:rPr lang="hr-HR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Biblija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koja za Židove obuhvaća samo one dijelove što za kršćane čine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Stari zavjet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Ona obuhvaća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Petoknjižje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(Pentateuh; hebr. Tora),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Proroke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(hebr. Nevi‘im) 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(hebr. Ketuvim).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0365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3AC1E-371C-8DD8-0CAE-09FA8A0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jezik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C0E89-DF85-6056-9B27-F40672B05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početku su Židovi govorili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hebrejski jezik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babilonskoga sužanjstva preuzeli su hebrejskomu blisko srodan aramejski jezik, koji je već u doba izraelskih kraljeva bio jezik sporazumijevanja u cijeloj Prednjoj Aziji, a čini se da je kao razgovorni jezik palestinskih Židova prevladao od polovice I. tisućljeća pr. Kr. </a:t>
            </a:r>
            <a:endParaRPr lang="hr-HR" sz="180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hebrejski je ostao jezik bogoslužja i vjerskih tekstova.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833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9C7D-5612-86DA-5239-BC7A588D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2142-BE2A-6EA1-7C26-63658565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zabranjeno je stvarati slike i skulpture koje služe obožavanju Boga i kultnih aktivnosti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Ova je zabrana svakoga figuralnog prikaza Boga bila bitna za provedbu monoteizma i onemogućivala je kult idolopoklonstva u židovstvu, no također je stvorila preduvjet za ikonoklastičke faze židovske umjetnosti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036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8203-4D25-7A8C-671D-537BCE07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17D8-9BF5-49CE-5AAC-1738E751A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26058"/>
            <a:ext cx="9603275" cy="4327422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antiquus: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star, starinski = davnina, davno doba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grčko-rimskog svijeta u svim njezinim pojavama i u široku vremenskom rasponu od početaka arhajske umjetnosti u Grčkoj u VIII. st. pr. Kr. (od kretsko-mikenske kulture sred. II. tisućljeća pr. Kr.) do druge pol. V. st., do pada Zapadnorimskoga Carstva (seoba naroda, etničko oblikovanje današnje Europe)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pojava pisma i sačuvani pisani izvori u kamenu, na glinenim pločicama, papirusu, pergamentu (tekstovi od kretskih pločica preko Homera do kasnoantičkih autora)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arheološka baština 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</a:rPr>
              <a:t>Grčka, Italija, Sredozemlje pod grčko-rimskim utjecajem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Rano kršćanstvo nastavak je antike poznato kao kasna antika.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6988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29D9-4B03-0514-C8CD-64AEDF9E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Vjerska arhitektura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F95E-9830-DAE0-4E93-9F868E529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Dva su osnovna tipa židovske sakralne arhitekture: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(Bet ha-Mikdaš),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karakterističan za židovsko kraljevstvo i njegovo političko i religijsko središte Jeruzalem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sinagoga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 ha-kneset, ha-midraš, ha-tefila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ili kuća okupljanja, poduke, molitve), nastala za babilonskoga sužanjstva u VI. st. pr. Kr. i potom građena tijekom tisućljetne židovske dijaspore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9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B83-ACAD-5382-5A51-5353872B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5861-5D36-7066-A7C8-A36584C9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Prvi Hram u Jeruzalemu sagrađen je za vladavine kralja Salomona u X. st. pr. Kr., a srušio ga je 587. pr. Kr. babilonski kralj Nebukadnezar II. Veliki.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mjestu drugoga Hrama u Jeruzalemu, na površini koja je udvostručena nasipavanjem i potpornim zidovima (dio kojih je i današnji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Zid plača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ili Zapadni zid), Herod Veliki dao je sagraditi novu građevinu (23. pr. Kr.), stilski pod utjecajem mezopotamskoga i rimsko-helenističkoga graditeljstva i dekoracije.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 su ga 70. god. razorili Rimljani, Hram je kao glavno svetište religijskog života i nacionalnog određenja Židova ušao u vjersku tradiciju - uzdignut na razinu mitologije i misticizma.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861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A992E1B-AAEE-4435-8F48-8C88BE55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5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Temple in Jerusalem - World History Encyclopedia">
            <a:extLst>
              <a:ext uri="{FF2B5EF4-FFF2-40B4-BE49-F238E27FC236}">
                <a16:creationId xmlns:a16="http://schemas.microsoft.com/office/drawing/2014/main" id="{1C470E04-D0A4-5133-71DC-FB3EB2EDE4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227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76C2E52-E592-4F3F-BC13-5BD8518E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86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7072-30D7-33D7-63B8-84603F42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4AE1-26ED-69E3-A907-04FD8C31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398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38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2877-4AED-7A74-DC96-0C43C3C8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Razdoblja antike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38DBB-BF7B-C6FA-260B-22C25791E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Osvajanjima Aleksandra III. Velikoga (IV. st. pr. Kr.) počinje razdoblje antike </a:t>
            </a:r>
            <a:r>
              <a:rPr lang="hr-HR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helenizam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grčka kultura se širi preko granica klasičnih grčkih zemalja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Dekadencija: ideali jednostavnosti, harmonije - raskoš, umjetnost i znanost u službi aristokracije i vladara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Uzdizanjem Rima i stvaranjem Rimskoga Carstva počinje treće rimsko razdoblje antike (I. st. pr. Kr. – V. st.).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Rimsko zakonodavstvo, historiografija (Tacit, Salustije, Livije), govorništvo (Ciceron)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arhitektura, koja je služila praktičnim ciljevima (forumi, bazilike, terme, amfiteatri, akvedukti)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469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3656-7EC0-4BC0-9903-3D9356A2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B6FB9-982C-97C9-C582-5ECC8D93E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rimsko-helenističko društvo: pojava kršćanstva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sadržajno negacija antike (grčko-rimske religije, robovlasničkog poretka, antičke filozofije, raskošna života vladajuće klase)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preuzimanje i apsorbiranje elemenata antičke kulture: grčkog i latinskog jezika, pravne institucije, arhitektonske uzore, retoriku, izobrazbeni sustav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(artes liberales),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dostignuća znanosti (npr. astronomije, matematike) i filozofije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</a:rPr>
              <a:t>Karolinška renesansa; humanizam i renesansa; klasicizam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614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B8B9-BD40-5DAA-A265-B1EA65D0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helenizam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826A7-45D9-88A9-6941-BE1C8A69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ἑλληνıσμός: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oponašanje svega što je grčko u širem značenju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grčka kultura u svim fazama svojega razvoja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prihvaćanje te kulture i jezika od drugih, negrčkih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Novija historiografija (od J. G. Droysena): pojam helenizam obuhvaća sve povijesne i kulturne događaje koji su se nastavljali na grčko-makedonsko prodiranje na Istok pod Aleksandrom III. Velikim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stvaranje goleme državne organizacije pod njegovim gospodstvom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Početak je toga razdoblja između 334. i 323. pr. Kr.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njegovu završnu granicu čini bitka kraj Akcija (31. pr. Kr.) i pojava Rimskoga Carstva s Oktavijanom Augustom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20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4787-55DB-CD39-2FAF-F971262F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03826"/>
            <a:ext cx="9603275" cy="104923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7184-0844-7641-3C43-2BE38D69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10407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Nositelji helenizma: viši društveni slojevi na Istoku, osobito dvorovi istočnih dinasta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 miješanja - velika uloga gradova, koji su često dobivali grčko demokratsko ustrojstvo, građani su uglavnom bili grčki i makedonski vojnici </a:t>
            </a:r>
          </a:p>
          <a:p>
            <a:pPr marL="0" indent="0">
              <a:buNone/>
            </a:pPr>
            <a:r>
              <a:rPr lang="hr-HR" sz="1800" u="sng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Snažan utjecaj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Istoka svojim religijskim predodžbama u novoosnovanim gradovima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 egipatske Izide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frigijske Kibele (Velike Majke)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iranskoga Mitre prodro je u helenistički svijet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znatna potpora i u jeziku jer se od IV. st. pr. Kr. razvio na tom području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grčki jedinstveni jezik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ϰοıνὴ δıάλεϰτος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ili skraćeno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ϰοıνή: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opći dijalekt).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0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CA47-3616-483C-C0A8-B2845DE5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08BC-CA81-7DFD-14C7-F4A1D7F8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doba helenizma grčka je kultura doživjela snažnu ekspanziju najprije prema Istoku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146. pr. Kr. Rimljani oduzeli Grcima političku slobodu i Grčku pretvorili u rimsku provinciju, došlo je do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helenističke ekspanzije i na Zapad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Pojava i širenje kršćanstva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bili su mogući jedino u helenističkom okruženju - u grčki pogled na svijet s Istoka bili su uneseni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mistični i iracionalni elementi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preobrazba Istočnorimskoga Carstva u Bizantsko može objasniti samo uzimanjem u obzir komponente helenizma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022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6CF7-6164-031A-7DFD-1E0235F1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8B0C-B10F-56CC-EC69-7C9E44C3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85916"/>
          </a:xfrm>
        </p:spPr>
        <p:txBody>
          <a:bodyPr>
            <a:normAutofit lnSpcReduction="10000"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Središte helenističkoga života i žarište helenističke kulture - Aleksandrija, osnovana u Egiptu 331. pr. Kr. </a:t>
            </a:r>
            <a:endParaRPr lang="hr-HR" sz="180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utemeljenje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aleksandrijske škole -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filozofi i učenjaci plaćeni od države obrađivali sva tada poznata znanja i umijeća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nastavak starogrčke tradicije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održavanje filozofije na osnovi Platonovih i Aristotelovih djela i komentara u novonastalim varijantama platonizma, stoicizma i epikureizma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Prožimanje, ispreplitanje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židovske filozofije s helenističkom (Filon), a u tzv.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katehetskoj školi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(III. i IV. st.) pokušavalo se kršćansku teologiju dovesti u sklad s grčkom filozofijom.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Propadanje aleksandrijske škole počelo je u III. st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car Karakala obustavio je podupiranje znanstvenog rada, a kraj su joj učinili Arapi, kada su 642. zauzeli i razorili grad.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Arapi su u određenoj mjeri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prihvatili i sačuvali tradicije helenizma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ih predali zapadnom svijetu.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695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1A3F-7B87-8BBB-F6EE-B670C3A0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Religija helenizma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A042-3440-22F8-2C5A-FAD08B368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sinkretizam na vjerskome području: Aristotelovo, Platonovo i stoičko shvaćanje Boga, svijeta i čovjeka prenosilo se u religije i kulturu drugih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prisutan u kasnome židovstvu, a napose u ranome kršćanstvu, kojemu mnogi spisi odišu helenizmom (očit je napose u Ivanovoj i Pavlovoj teologiji, u patrističkim spisima)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razdoblju helenizma prevedena 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Biblija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 grčki jezik (Aleksandrija, III. do II. st. pr. Kr.).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31040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106</TotalTime>
  <Words>1960</Words>
  <Application>Microsoft Office PowerPoint</Application>
  <PresentationFormat>Widescreen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Gill Sans MT</vt:lpstr>
      <vt:lpstr>Times New Roman</vt:lpstr>
      <vt:lpstr>Gallery</vt:lpstr>
      <vt:lpstr>Vjerski suživot u kasnoj antici: kršćani, pogani i Židovi</vt:lpstr>
      <vt:lpstr>antika</vt:lpstr>
      <vt:lpstr>Razdoblja antike</vt:lpstr>
      <vt:lpstr>PowerPoint Presentation</vt:lpstr>
      <vt:lpstr>helenizam</vt:lpstr>
      <vt:lpstr>PowerPoint Presentation</vt:lpstr>
      <vt:lpstr>PowerPoint Presentation</vt:lpstr>
      <vt:lpstr>PowerPoint Presentation</vt:lpstr>
      <vt:lpstr>Religija helenizma</vt:lpstr>
      <vt:lpstr>židovi</vt:lpstr>
      <vt:lpstr>PowerPoint Presentation</vt:lpstr>
      <vt:lpstr>PowerPoint Presentation</vt:lpstr>
      <vt:lpstr>PowerPoint Presentation</vt:lpstr>
      <vt:lpstr>PowerPoint Presentation</vt:lpstr>
      <vt:lpstr>judaizam</vt:lpstr>
      <vt:lpstr>PowerPoint Presentation</vt:lpstr>
      <vt:lpstr>PowerPoint Presentation</vt:lpstr>
      <vt:lpstr>jezik</vt:lpstr>
      <vt:lpstr>PowerPoint Presentation</vt:lpstr>
      <vt:lpstr>Vjerska arhitektura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Vjerski suživot u kasnoj antici: kršćani, pogani i Židovi</dc:title>
  <dc:creator>Marina</dc:creator>
  <cp:lastModifiedBy>Marina</cp:lastModifiedBy>
  <cp:revision>1</cp:revision>
  <dcterms:created xsi:type="dcterms:W3CDTF">2023-03-20T13:31:26Z</dcterms:created>
  <dcterms:modified xsi:type="dcterms:W3CDTF">2023-03-20T15:18:03Z</dcterms:modified>
</cp:coreProperties>
</file>